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302" r:id="rId5"/>
    <p:sldId id="317" r:id="rId6"/>
    <p:sldId id="303" r:id="rId7"/>
    <p:sldId id="308" r:id="rId8"/>
    <p:sldId id="307" r:id="rId9"/>
    <p:sldId id="312" r:id="rId10"/>
    <p:sldId id="305" r:id="rId11"/>
    <p:sldId id="304" r:id="rId12"/>
    <p:sldId id="310" r:id="rId13"/>
    <p:sldId id="309" r:id="rId14"/>
    <p:sldId id="318" r:id="rId15"/>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D8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4" autoAdjust="0"/>
  </p:normalViewPr>
  <p:slideViewPr>
    <p:cSldViewPr snapToGrid="0">
      <p:cViewPr varScale="1">
        <p:scale>
          <a:sx n="114" d="100"/>
          <a:sy n="114" d="100"/>
        </p:scale>
        <p:origin x="1560" y="11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Hugo" userId="73015102-9804-49d3-8c96-c57a7e20dbbc" providerId="ADAL" clId="{F7253177-81FA-46DD-8282-A64CF2DF3F1E}"/>
    <pc:docChg chg="custSel modSld">
      <pc:chgData name="Adam Hugo" userId="73015102-9804-49d3-8c96-c57a7e20dbbc" providerId="ADAL" clId="{F7253177-81FA-46DD-8282-A64CF2DF3F1E}" dt="2018-06-06T14:00:29.203" v="17" actId="478"/>
      <pc:docMkLst>
        <pc:docMk/>
      </pc:docMkLst>
      <pc:sldChg chg="addSp delSp modSp">
        <pc:chgData name="Adam Hugo" userId="73015102-9804-49d3-8c96-c57a7e20dbbc" providerId="ADAL" clId="{F7253177-81FA-46DD-8282-A64CF2DF3F1E}" dt="2018-06-06T14:00:29.203" v="17" actId="478"/>
        <pc:sldMkLst>
          <pc:docMk/>
          <pc:sldMk cId="3639290706" sldId="304"/>
        </pc:sldMkLst>
        <pc:spChg chg="mod">
          <ac:chgData name="Adam Hugo" userId="73015102-9804-49d3-8c96-c57a7e20dbbc" providerId="ADAL" clId="{F7253177-81FA-46DD-8282-A64CF2DF3F1E}" dt="2018-06-06T14:00:02.353" v="15"/>
          <ac:spMkLst>
            <pc:docMk/>
            <pc:sldMk cId="3639290706" sldId="304"/>
            <ac:spMk id="2" creationId="{589DF816-05CE-46A1-B489-E59EFBFB1631}"/>
          </ac:spMkLst>
        </pc:spChg>
        <pc:picChg chg="add del mod">
          <ac:chgData name="Adam Hugo" userId="73015102-9804-49d3-8c96-c57a7e20dbbc" providerId="ADAL" clId="{F7253177-81FA-46DD-8282-A64CF2DF3F1E}" dt="2018-06-06T14:00:29.203" v="17" actId="478"/>
          <ac:picMkLst>
            <pc:docMk/>
            <pc:sldMk cId="3639290706" sldId="304"/>
            <ac:picMk id="7" creationId="{145DAF2D-1193-4B67-9C78-4F5DD7ADFB5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52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265809" y="0"/>
            <a:ext cx="4028440" cy="345286"/>
          </a:xfrm>
          <a:prstGeom prst="rect">
            <a:avLst/>
          </a:prstGeom>
        </p:spPr>
        <p:txBody>
          <a:bodyPr vert="horz" lIns="91440" tIns="45720" rIns="91440" bIns="45720" rtlCol="0"/>
          <a:lstStyle>
            <a:lvl1pPr algn="r">
              <a:defRPr sz="1200"/>
            </a:lvl1pPr>
          </a:lstStyle>
          <a:p>
            <a:fld id="{F3C90BFF-996A-44A0-AD44-A2B1A70B43DD}" type="datetimeFigureOut">
              <a:rPr lang="en-GB" smtClean="0"/>
              <a:t>06/06/2018</a:t>
            </a:fld>
            <a:endParaRPr lang="en-GB"/>
          </a:p>
        </p:txBody>
      </p:sp>
      <p:sp>
        <p:nvSpPr>
          <p:cNvPr id="4" name="Footer Placeholder 3"/>
          <p:cNvSpPr>
            <a:spLocks noGrp="1"/>
          </p:cNvSpPr>
          <p:nvPr>
            <p:ph type="ftr" sz="quarter" idx="2"/>
          </p:nvPr>
        </p:nvSpPr>
        <p:spPr>
          <a:xfrm>
            <a:off x="0" y="6536529"/>
            <a:ext cx="4028440" cy="34528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265809" y="6536529"/>
            <a:ext cx="4028440" cy="345285"/>
          </a:xfrm>
          <a:prstGeom prst="rect">
            <a:avLst/>
          </a:prstGeom>
        </p:spPr>
        <p:txBody>
          <a:bodyPr vert="horz" lIns="91440" tIns="45720" rIns="91440" bIns="45720" rtlCol="0" anchor="b"/>
          <a:lstStyle>
            <a:lvl1pPr algn="r">
              <a:defRPr sz="1200"/>
            </a:lvl1pPr>
          </a:lstStyle>
          <a:p>
            <a:fld id="{3EE72437-CFAE-4B8B-BCDC-5FD9AEC1F470}" type="slidenum">
              <a:rPr lang="en-GB" smtClean="0"/>
              <a:t>‹#›</a:t>
            </a:fld>
            <a:endParaRPr lang="en-GB"/>
          </a:p>
        </p:txBody>
      </p:sp>
    </p:spTree>
    <p:extLst>
      <p:ext uri="{BB962C8B-B14F-4D97-AF65-F5344CB8AC3E}">
        <p14:creationId xmlns:p14="http://schemas.microsoft.com/office/powerpoint/2010/main" val="1216224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52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265809" y="0"/>
            <a:ext cx="4028440" cy="345286"/>
          </a:xfrm>
          <a:prstGeom prst="rect">
            <a:avLst/>
          </a:prstGeom>
        </p:spPr>
        <p:txBody>
          <a:bodyPr vert="horz" lIns="91440" tIns="45720" rIns="91440" bIns="45720" rtlCol="0"/>
          <a:lstStyle>
            <a:lvl1pPr algn="r">
              <a:defRPr sz="1200"/>
            </a:lvl1pPr>
          </a:lstStyle>
          <a:p>
            <a:fld id="{B6B355AA-96BC-4B55-972A-4AB6BF51657E}" type="datetimeFigureOut">
              <a:rPr lang="en-GB" smtClean="0"/>
              <a:t>06/06/2018</a:t>
            </a:fld>
            <a:endParaRPr lang="en-GB"/>
          </a:p>
        </p:txBody>
      </p:sp>
      <p:sp>
        <p:nvSpPr>
          <p:cNvPr id="4" name="Slide Image Placeholder 3"/>
          <p:cNvSpPr>
            <a:spLocks noGrp="1" noRot="1" noChangeAspect="1"/>
          </p:cNvSpPr>
          <p:nvPr>
            <p:ph type="sldImg" idx="2"/>
          </p:nvPr>
        </p:nvSpPr>
        <p:spPr>
          <a:xfrm>
            <a:off x="3098800" y="858838"/>
            <a:ext cx="3098800" cy="2324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29640" y="3311873"/>
            <a:ext cx="7437120" cy="27097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36529"/>
            <a:ext cx="4028440" cy="34528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265809" y="6536529"/>
            <a:ext cx="4028440" cy="345285"/>
          </a:xfrm>
          <a:prstGeom prst="rect">
            <a:avLst/>
          </a:prstGeom>
        </p:spPr>
        <p:txBody>
          <a:bodyPr vert="horz" lIns="91440" tIns="45720" rIns="91440" bIns="45720" rtlCol="0" anchor="b"/>
          <a:lstStyle>
            <a:lvl1pPr algn="r">
              <a:defRPr sz="1200"/>
            </a:lvl1pPr>
          </a:lstStyle>
          <a:p>
            <a:fld id="{D98A5B78-BB1F-4818-9F4C-999350D31D5C}" type="slidenum">
              <a:rPr lang="en-GB" smtClean="0"/>
              <a:t>‹#›</a:t>
            </a:fld>
            <a:endParaRPr lang="en-GB"/>
          </a:p>
        </p:txBody>
      </p:sp>
    </p:spTree>
    <p:extLst>
      <p:ext uri="{BB962C8B-B14F-4D97-AF65-F5344CB8AC3E}">
        <p14:creationId xmlns:p14="http://schemas.microsoft.com/office/powerpoint/2010/main" val="148040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5" name="Rectangle 4"/>
          <p:cNvSpPr/>
          <p:nvPr userDrawn="1"/>
        </p:nvSpPr>
        <p:spPr>
          <a:xfrm>
            <a:off x="0" y="0"/>
            <a:ext cx="6084000" cy="66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4000" y="4572"/>
            <a:ext cx="3044951" cy="6848855"/>
          </a:xfrm>
          <a:prstGeom prst="rect">
            <a:avLst/>
          </a:prstGeom>
          <a:effectLst>
            <a:glow rad="63500">
              <a:schemeClr val="bg2">
                <a:lumMod val="90000"/>
              </a:schemeClr>
            </a:glow>
          </a:effectLst>
        </p:spPr>
      </p:pic>
      <p:sp>
        <p:nvSpPr>
          <p:cNvPr id="2" name="Title 1"/>
          <p:cNvSpPr>
            <a:spLocks noGrp="1"/>
          </p:cNvSpPr>
          <p:nvPr>
            <p:ph type="ctrTitle" hasCustomPrompt="1"/>
          </p:nvPr>
        </p:nvSpPr>
        <p:spPr>
          <a:xfrm>
            <a:off x="540000" y="1250319"/>
            <a:ext cx="5040000" cy="1572811"/>
          </a:xfrm>
          <a:noFill/>
        </p:spPr>
        <p:txBody>
          <a:bodyPr tIns="0" bIns="0" anchor="b">
            <a:noAutofit/>
          </a:bodyPr>
          <a:lstStyle>
            <a:lvl1pPr algn="l">
              <a:defRPr sz="2400" cap="none" baseline="0"/>
            </a:lvl1pPr>
          </a:lstStyle>
          <a:p>
            <a:r>
              <a:rPr lang="en-US" dirty="0"/>
              <a:t>Click to insert presentation title: over two lines if required</a:t>
            </a:r>
          </a:p>
        </p:txBody>
      </p:sp>
      <p:sp>
        <p:nvSpPr>
          <p:cNvPr id="3" name="Subtitle 2"/>
          <p:cNvSpPr>
            <a:spLocks noGrp="1"/>
          </p:cNvSpPr>
          <p:nvPr>
            <p:ph type="subTitle" idx="1" hasCustomPrompt="1"/>
          </p:nvPr>
        </p:nvSpPr>
        <p:spPr>
          <a:xfrm>
            <a:off x="540000" y="2930400"/>
            <a:ext cx="5040000" cy="252000"/>
          </a:xfrm>
        </p:spPr>
        <p:txBody>
          <a:bodyPr lIns="0" tIns="0" rIns="0" bIns="0" anchor="b">
            <a:noAutofit/>
          </a:bodyPr>
          <a:lstStyle>
            <a:lvl1pPr marL="0" indent="0" algn="l">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presenter name</a:t>
            </a:r>
          </a:p>
        </p:txBody>
      </p:sp>
      <p:sp>
        <p:nvSpPr>
          <p:cNvPr id="19" name="Text Placeholder 18"/>
          <p:cNvSpPr>
            <a:spLocks noGrp="1"/>
          </p:cNvSpPr>
          <p:nvPr>
            <p:ph type="body" sz="quarter" idx="13" hasCustomPrompt="1"/>
          </p:nvPr>
        </p:nvSpPr>
        <p:spPr>
          <a:xfrm>
            <a:off x="540000" y="5886000"/>
            <a:ext cx="5040000" cy="216000"/>
          </a:xfrm>
        </p:spPr>
        <p:txBody>
          <a:bodyPr lIns="0" tIns="0" rIns="0" bIns="0" anchor="ctr">
            <a:noAutofit/>
          </a:bodyPr>
          <a:lstStyle>
            <a:lvl1pPr marL="0" indent="0">
              <a:buNone/>
              <a:defRPr sz="1400">
                <a:solidFill>
                  <a:schemeClr val="tx1"/>
                </a:solidFill>
              </a:defRPr>
            </a:lvl1pPr>
          </a:lstStyle>
          <a:p>
            <a:pPr lvl="0"/>
            <a:r>
              <a:rPr lang="en-US" dirty="0"/>
              <a:t>Click to insert location/event</a:t>
            </a:r>
            <a:endParaRPr lang="en-GB" dirty="0"/>
          </a:p>
        </p:txBody>
      </p:sp>
      <p:sp>
        <p:nvSpPr>
          <p:cNvPr id="11" name="Rectangle 10"/>
          <p:cNvSpPr/>
          <p:nvPr userDrawn="1"/>
        </p:nvSpPr>
        <p:spPr>
          <a:xfrm>
            <a:off x="540000" y="2858400"/>
            <a:ext cx="5040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5" hasCustomPrompt="1"/>
          </p:nvPr>
        </p:nvSpPr>
        <p:spPr>
          <a:xfrm>
            <a:off x="539750" y="6174000"/>
            <a:ext cx="1328400" cy="108000"/>
          </a:xfrm>
        </p:spPr>
        <p:txBody>
          <a:bodyPr anchor="ctr" anchorCtr="0"/>
          <a:lstStyle>
            <a:lvl1pPr marL="0" indent="0">
              <a:buNone/>
              <a:defRPr sz="1000" b="1">
                <a:solidFill>
                  <a:schemeClr val="tx1"/>
                </a:solidFill>
              </a:defRPr>
            </a:lvl1pPr>
          </a:lstStyle>
          <a:p>
            <a:pPr lvl="0"/>
            <a:r>
              <a:rPr lang="en-GB" dirty="0"/>
              <a:t>## MONTH 20##</a:t>
            </a:r>
          </a:p>
        </p:txBody>
      </p:sp>
    </p:spTree>
    <p:extLst>
      <p:ext uri="{BB962C8B-B14F-4D97-AF65-F5344CB8AC3E}">
        <p14:creationId xmlns:p14="http://schemas.microsoft.com/office/powerpoint/2010/main" val="235013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Bullets &amp;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422000"/>
            <a:ext cx="3780000" cy="486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p:txBody>
          <a:bodyPr/>
          <a:lstStyle/>
          <a:p>
            <a:r>
              <a:rPr lang="en-US"/>
              <a:t>Click to edit Master title style</a:t>
            </a:r>
            <a:endParaRPr lang="en-GB" dirty="0"/>
          </a:p>
        </p:txBody>
      </p:sp>
      <p:sp>
        <p:nvSpPr>
          <p:cNvPr id="24" name="Slide Number Placeholder 23"/>
          <p:cNvSpPr>
            <a:spLocks noGrp="1"/>
          </p:cNvSpPr>
          <p:nvPr>
            <p:ph type="sldNum" sz="quarter" idx="14"/>
          </p:nvPr>
        </p:nvSpPr>
        <p:spPr/>
        <p:txBody>
          <a:bodyPr/>
          <a:lstStyle/>
          <a:p>
            <a:fld id="{27DF20C1-D6E3-4695-847A-1C99A8176CF5}" type="slidenum">
              <a:rPr lang="en-GB" smtClean="0"/>
              <a:pPr/>
              <a:t>‹#›</a:t>
            </a:fld>
            <a:endParaRPr lang="en-GB" dirty="0"/>
          </a:p>
        </p:txBody>
      </p:sp>
      <p:sp>
        <p:nvSpPr>
          <p:cNvPr id="4" name="Picture Placeholder 3"/>
          <p:cNvSpPr>
            <a:spLocks noGrp="1"/>
          </p:cNvSpPr>
          <p:nvPr>
            <p:ph type="pic" sz="quarter" idx="15"/>
          </p:nvPr>
        </p:nvSpPr>
        <p:spPr>
          <a:xfrm>
            <a:off x="4824000" y="1422000"/>
            <a:ext cx="3780000" cy="4859738"/>
          </a:xfrm>
        </p:spPr>
        <p:txBody>
          <a:bodyPr/>
          <a:lstStyle/>
          <a:p>
            <a:r>
              <a:rPr lang="en-US"/>
              <a:t>Click icon to add picture</a:t>
            </a:r>
            <a:endParaRPr lang="en-GB" dirty="0"/>
          </a:p>
        </p:txBody>
      </p:sp>
      <p:sp>
        <p:nvSpPr>
          <p:cNvPr id="9" name="Text Placeholder 3"/>
          <p:cNvSpPr>
            <a:spLocks noGrp="1"/>
          </p:cNvSpPr>
          <p:nvPr>
            <p:ph type="body" sz="quarter" idx="16" hasCustomPrompt="1"/>
          </p:nvPr>
        </p:nvSpPr>
        <p:spPr>
          <a:xfrm>
            <a:off x="539750" y="799200"/>
            <a:ext cx="8064500" cy="288000"/>
          </a:xfrm>
        </p:spPr>
        <p:txBody>
          <a:bodyPr lIns="0" tIns="36000" rIns="0" bIns="36000" anchor="t" anchorCtr="0"/>
          <a:lstStyle>
            <a:lvl1pPr marL="0" indent="0">
              <a:buNone/>
              <a:defRPr sz="1800" b="1" cap="all" baseline="0">
                <a:solidFill>
                  <a:schemeClr val="tx1"/>
                </a:solidFill>
              </a:defRPr>
            </a:lvl1pPr>
          </a:lstStyle>
          <a:p>
            <a:pPr lvl="0"/>
            <a:r>
              <a:rPr lang="en-GB" dirty="0"/>
              <a:t>CLICK TO INSERT SUBTITLE IF REQUIRED</a:t>
            </a:r>
          </a:p>
        </p:txBody>
      </p:sp>
    </p:spTree>
    <p:extLst>
      <p:ext uri="{BB962C8B-B14F-4D97-AF65-F5344CB8AC3E}">
        <p14:creationId xmlns:p14="http://schemas.microsoft.com/office/powerpoint/2010/main" val="203515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Large Image">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a:t>Click to edit Master title style</a:t>
            </a:r>
            <a:endParaRPr lang="en-GB" dirty="0"/>
          </a:p>
        </p:txBody>
      </p:sp>
      <p:sp>
        <p:nvSpPr>
          <p:cNvPr id="24" name="Slide Number Placeholder 23"/>
          <p:cNvSpPr>
            <a:spLocks noGrp="1"/>
          </p:cNvSpPr>
          <p:nvPr>
            <p:ph type="sldNum" sz="quarter" idx="14"/>
          </p:nvPr>
        </p:nvSpPr>
        <p:spPr/>
        <p:txBody>
          <a:bodyPr/>
          <a:lstStyle/>
          <a:p>
            <a:fld id="{27DF20C1-D6E3-4695-847A-1C99A8176CF5}" type="slidenum">
              <a:rPr lang="en-GB" smtClean="0"/>
              <a:pPr/>
              <a:t>‹#›</a:t>
            </a:fld>
            <a:endParaRPr lang="en-GB" dirty="0"/>
          </a:p>
        </p:txBody>
      </p:sp>
      <p:sp>
        <p:nvSpPr>
          <p:cNvPr id="4" name="Picture Placeholder 3"/>
          <p:cNvSpPr>
            <a:spLocks noGrp="1"/>
          </p:cNvSpPr>
          <p:nvPr>
            <p:ph type="pic" sz="quarter" idx="15"/>
          </p:nvPr>
        </p:nvSpPr>
        <p:spPr>
          <a:xfrm>
            <a:off x="540000" y="1422000"/>
            <a:ext cx="8064000" cy="4859738"/>
          </a:xfrm>
        </p:spPr>
        <p:txBody>
          <a:bodyPr/>
          <a:lstStyle/>
          <a:p>
            <a:r>
              <a:rPr lang="en-US"/>
              <a:t>Click icon to add picture</a:t>
            </a:r>
            <a:endParaRPr lang="en-GB" dirty="0"/>
          </a:p>
        </p:txBody>
      </p:sp>
      <p:sp>
        <p:nvSpPr>
          <p:cNvPr id="8" name="Text Placeholder 3"/>
          <p:cNvSpPr>
            <a:spLocks noGrp="1"/>
          </p:cNvSpPr>
          <p:nvPr>
            <p:ph type="body" sz="quarter" idx="16" hasCustomPrompt="1"/>
          </p:nvPr>
        </p:nvSpPr>
        <p:spPr>
          <a:xfrm>
            <a:off x="539750" y="799200"/>
            <a:ext cx="8064500" cy="288000"/>
          </a:xfrm>
        </p:spPr>
        <p:txBody>
          <a:bodyPr lIns="0" tIns="36000" rIns="0" bIns="36000" anchor="t" anchorCtr="0"/>
          <a:lstStyle>
            <a:lvl1pPr marL="0" indent="0">
              <a:buNone/>
              <a:defRPr sz="1800" b="1" cap="all" baseline="0">
                <a:solidFill>
                  <a:schemeClr val="tx1"/>
                </a:solidFill>
              </a:defRPr>
            </a:lvl1pPr>
          </a:lstStyle>
          <a:p>
            <a:pPr lvl="0"/>
            <a:r>
              <a:rPr lang="en-GB" dirty="0"/>
              <a:t>CLICK TO INSERT SUBTITLE IF REQUIRED</a:t>
            </a:r>
          </a:p>
        </p:txBody>
      </p:sp>
    </p:spTree>
    <p:extLst>
      <p:ext uri="{BB962C8B-B14F-4D97-AF65-F5344CB8AC3E}">
        <p14:creationId xmlns:p14="http://schemas.microsoft.com/office/powerpoint/2010/main" val="630459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40000" y="1422000"/>
            <a:ext cx="3780000" cy="486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24000" y="1422000"/>
            <a:ext cx="3780000" cy="486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27DF20C1-D6E3-4695-847A-1C99A8176CF5}" type="slidenum">
              <a:rPr lang="en-GB" smtClean="0"/>
              <a:pPr/>
              <a:t>‹#›</a:t>
            </a:fld>
            <a:endParaRPr lang="en-GB" dirty="0"/>
          </a:p>
        </p:txBody>
      </p:sp>
      <p:sp>
        <p:nvSpPr>
          <p:cNvPr id="9" name="Text Placeholder 3"/>
          <p:cNvSpPr>
            <a:spLocks noGrp="1"/>
          </p:cNvSpPr>
          <p:nvPr>
            <p:ph type="body" sz="quarter" idx="15" hasCustomPrompt="1"/>
          </p:nvPr>
        </p:nvSpPr>
        <p:spPr>
          <a:xfrm>
            <a:off x="539750" y="799200"/>
            <a:ext cx="8064500" cy="288000"/>
          </a:xfrm>
        </p:spPr>
        <p:txBody>
          <a:bodyPr lIns="0" tIns="36000" rIns="0" bIns="36000" anchor="t" anchorCtr="0"/>
          <a:lstStyle>
            <a:lvl1pPr marL="0" indent="0">
              <a:buNone/>
              <a:defRPr sz="1800" b="1" cap="all" baseline="0">
                <a:solidFill>
                  <a:schemeClr val="tx1"/>
                </a:solidFill>
              </a:defRPr>
            </a:lvl1pPr>
          </a:lstStyle>
          <a:p>
            <a:pPr lvl="0"/>
            <a:r>
              <a:rPr lang="en-GB" dirty="0"/>
              <a:t>CLICK TO INSERT SUBTITLE IF REQUIRED</a:t>
            </a:r>
          </a:p>
        </p:txBody>
      </p:sp>
    </p:spTree>
    <p:extLst>
      <p:ext uri="{BB962C8B-B14F-4D97-AF65-F5344CB8AC3E}">
        <p14:creationId xmlns:p14="http://schemas.microsoft.com/office/powerpoint/2010/main" val="1299327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fld id="{27DF20C1-D6E3-4695-847A-1C99A8176CF5}" type="slidenum">
              <a:rPr lang="en-GB" smtClean="0"/>
              <a:pPr/>
              <a:t>‹#›</a:t>
            </a:fld>
            <a:endParaRPr lang="en-GB" dirty="0"/>
          </a:p>
        </p:txBody>
      </p:sp>
    </p:spTree>
    <p:extLst>
      <p:ext uri="{BB962C8B-B14F-4D97-AF65-F5344CB8AC3E}">
        <p14:creationId xmlns:p14="http://schemas.microsoft.com/office/powerpoint/2010/main" val="3808942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5" name="Rectangle 4"/>
          <p:cNvSpPr/>
          <p:nvPr userDrawn="1"/>
        </p:nvSpPr>
        <p:spPr>
          <a:xfrm>
            <a:off x="7530860" y="0"/>
            <a:ext cx="1613140" cy="810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7527" y="2253600"/>
            <a:ext cx="1248946" cy="912692"/>
          </a:xfrm>
          <a:prstGeom prst="rect">
            <a:avLst/>
          </a:prstGeom>
        </p:spPr>
      </p:pic>
      <p:sp>
        <p:nvSpPr>
          <p:cNvPr id="6" name="Slide Number Placeholder 5"/>
          <p:cNvSpPr>
            <a:spLocks noGrp="1"/>
          </p:cNvSpPr>
          <p:nvPr>
            <p:ph type="sldNum" sz="quarter" idx="10"/>
          </p:nvPr>
        </p:nvSpPr>
        <p:spPr/>
        <p:txBody>
          <a:bodyPr/>
          <a:lstStyle/>
          <a:p>
            <a:fld id="{27DF20C1-D6E3-4695-847A-1C99A8176CF5}" type="slidenum">
              <a:rPr lang="en-GB" smtClean="0"/>
              <a:pPr/>
              <a:t>‹#›</a:t>
            </a:fld>
            <a:endParaRPr lang="en-GB" dirty="0"/>
          </a:p>
        </p:txBody>
      </p:sp>
      <p:sp>
        <p:nvSpPr>
          <p:cNvPr id="7" name="TextBox 6"/>
          <p:cNvSpPr txBox="1"/>
          <p:nvPr userDrawn="1"/>
        </p:nvSpPr>
        <p:spPr>
          <a:xfrm>
            <a:off x="3852000" y="3186000"/>
            <a:ext cx="1440000" cy="360000"/>
          </a:xfrm>
          <a:prstGeom prst="rect">
            <a:avLst/>
          </a:prstGeom>
          <a:noFill/>
        </p:spPr>
        <p:txBody>
          <a:bodyPr wrap="square" lIns="0" tIns="0" rIns="0" bIns="0" rtlCol="0" anchor="ctr" anchorCtr="1">
            <a:noAutofit/>
          </a:bodyPr>
          <a:lstStyle/>
          <a:p>
            <a:r>
              <a:rPr lang="en-GB" sz="1200" b="1" dirty="0"/>
              <a:t>www.imca-int.com</a:t>
            </a:r>
          </a:p>
        </p:txBody>
      </p:sp>
      <p:sp>
        <p:nvSpPr>
          <p:cNvPr id="9" name="TextBox 8"/>
          <p:cNvSpPr txBox="1"/>
          <p:nvPr userDrawn="1"/>
        </p:nvSpPr>
        <p:spPr>
          <a:xfrm>
            <a:off x="2772000" y="3978000"/>
            <a:ext cx="3600000" cy="360000"/>
          </a:xfrm>
          <a:prstGeom prst="rect">
            <a:avLst/>
          </a:prstGeom>
          <a:noFill/>
        </p:spPr>
        <p:txBody>
          <a:bodyPr wrap="square" lIns="0" tIns="0" rIns="0" bIns="0" rtlCol="0" anchor="ctr" anchorCtr="1">
            <a:noAutofit/>
          </a:bodyPr>
          <a:lstStyle/>
          <a:p>
            <a:pPr algn="ctr"/>
            <a:r>
              <a:rPr lang="en-GB" sz="1050" b="0" dirty="0"/>
              <a:t>Improving performance</a:t>
            </a:r>
            <a:r>
              <a:rPr lang="en-GB" sz="1050" b="0" baseline="0" dirty="0"/>
              <a:t> in the</a:t>
            </a:r>
            <a:br>
              <a:rPr lang="en-GB" sz="1050" b="0" baseline="0" dirty="0"/>
            </a:br>
            <a:r>
              <a:rPr lang="en-GB" sz="1050" b="0" baseline="0" dirty="0"/>
              <a:t>marine contracting industry</a:t>
            </a:r>
          </a:p>
        </p:txBody>
      </p:sp>
    </p:spTree>
    <p:extLst>
      <p:ext uri="{BB962C8B-B14F-4D97-AF65-F5344CB8AC3E}">
        <p14:creationId xmlns:p14="http://schemas.microsoft.com/office/powerpoint/2010/main" val="118379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40000" y="1062000"/>
            <a:ext cx="8064000" cy="52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itle 19"/>
          <p:cNvSpPr>
            <a:spLocks noGrp="1"/>
          </p:cNvSpPr>
          <p:nvPr>
            <p:ph type="title"/>
          </p:nvPr>
        </p:nvSpPr>
        <p:spPr/>
        <p:txBody>
          <a:bodyPr/>
          <a:lstStyle/>
          <a:p>
            <a:r>
              <a:rPr lang="en-US"/>
              <a:t>Click to edit Master title style</a:t>
            </a:r>
            <a:endParaRPr lang="en-GB" dirty="0"/>
          </a:p>
        </p:txBody>
      </p:sp>
      <p:sp>
        <p:nvSpPr>
          <p:cNvPr id="24" name="Slide Number Placeholder 23"/>
          <p:cNvSpPr>
            <a:spLocks noGrp="1"/>
          </p:cNvSpPr>
          <p:nvPr>
            <p:ph type="sldNum" sz="quarter" idx="14"/>
          </p:nvPr>
        </p:nvSpPr>
        <p:spPr/>
        <p:txBody>
          <a:bodyPr/>
          <a:lstStyle/>
          <a:p>
            <a:fld id="{27DF20C1-D6E3-4695-847A-1C99A8176CF5}" type="slidenum">
              <a:rPr lang="en-GB" smtClean="0"/>
              <a:pPr/>
              <a:t>‹#›</a:t>
            </a:fld>
            <a:endParaRPr lang="en-GB" dirty="0"/>
          </a:p>
        </p:txBody>
      </p:sp>
    </p:spTree>
    <p:extLst>
      <p:ext uri="{BB962C8B-B14F-4D97-AF65-F5344CB8AC3E}">
        <p14:creationId xmlns:p14="http://schemas.microsoft.com/office/powerpoint/2010/main" val="350092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tIns="0" rIns="0" bIns="0"/>
          <a:lstStyle>
            <a:lvl1pPr marL="0" indent="0">
              <a:buFont typeface="Arial" panose="020B0604020202020204" pitchFamily="34" charset="0"/>
              <a:buNone/>
              <a:defRPr/>
            </a:lvl1pPr>
          </a:lstStyle>
          <a:p>
            <a:pPr lvl="0"/>
            <a:r>
              <a:rPr lang="en-US"/>
              <a:t>Edit Master text styles</a:t>
            </a:r>
          </a:p>
        </p:txBody>
      </p:sp>
      <p:sp>
        <p:nvSpPr>
          <p:cNvPr id="20" name="Title 19"/>
          <p:cNvSpPr>
            <a:spLocks noGrp="1"/>
          </p:cNvSpPr>
          <p:nvPr>
            <p:ph type="title"/>
          </p:nvPr>
        </p:nvSpPr>
        <p:spPr/>
        <p:txBody>
          <a:bodyPr/>
          <a:lstStyle/>
          <a:p>
            <a:r>
              <a:rPr lang="en-US"/>
              <a:t>Click to edit Master title style</a:t>
            </a:r>
            <a:endParaRPr lang="en-GB" dirty="0"/>
          </a:p>
        </p:txBody>
      </p:sp>
      <p:sp>
        <p:nvSpPr>
          <p:cNvPr id="24" name="Slide Number Placeholder 23"/>
          <p:cNvSpPr>
            <a:spLocks noGrp="1"/>
          </p:cNvSpPr>
          <p:nvPr>
            <p:ph type="sldNum" sz="quarter" idx="14"/>
          </p:nvPr>
        </p:nvSpPr>
        <p:spPr/>
        <p:txBody>
          <a:bodyPr/>
          <a:lstStyle/>
          <a:p>
            <a:fld id="{27DF20C1-D6E3-4695-847A-1C99A8176CF5}" type="slidenum">
              <a:rPr lang="en-GB" smtClean="0"/>
              <a:pPr/>
              <a:t>‹#›</a:t>
            </a:fld>
            <a:endParaRPr lang="en-GB" dirty="0"/>
          </a:p>
        </p:txBody>
      </p:sp>
    </p:spTree>
    <p:extLst>
      <p:ext uri="{BB962C8B-B14F-4D97-AF65-F5344CB8AC3E}">
        <p14:creationId xmlns:p14="http://schemas.microsoft.com/office/powerpoint/2010/main" val="206780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ullets &amp;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062000"/>
            <a:ext cx="3780000" cy="522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p:txBody>
          <a:bodyPr/>
          <a:lstStyle/>
          <a:p>
            <a:r>
              <a:rPr lang="en-US"/>
              <a:t>Click to edit Master title style</a:t>
            </a:r>
            <a:endParaRPr lang="en-GB" dirty="0"/>
          </a:p>
        </p:txBody>
      </p:sp>
      <p:sp>
        <p:nvSpPr>
          <p:cNvPr id="24" name="Slide Number Placeholder 23"/>
          <p:cNvSpPr>
            <a:spLocks noGrp="1"/>
          </p:cNvSpPr>
          <p:nvPr>
            <p:ph type="sldNum" sz="quarter" idx="14"/>
          </p:nvPr>
        </p:nvSpPr>
        <p:spPr/>
        <p:txBody>
          <a:bodyPr/>
          <a:lstStyle/>
          <a:p>
            <a:fld id="{27DF20C1-D6E3-4695-847A-1C99A8176CF5}" type="slidenum">
              <a:rPr lang="en-GB" smtClean="0"/>
              <a:pPr/>
              <a:t>‹#›</a:t>
            </a:fld>
            <a:endParaRPr lang="en-GB" dirty="0"/>
          </a:p>
        </p:txBody>
      </p:sp>
      <p:sp>
        <p:nvSpPr>
          <p:cNvPr id="4" name="Picture Placeholder 3"/>
          <p:cNvSpPr>
            <a:spLocks noGrp="1"/>
          </p:cNvSpPr>
          <p:nvPr>
            <p:ph type="pic" sz="quarter" idx="15"/>
          </p:nvPr>
        </p:nvSpPr>
        <p:spPr>
          <a:xfrm>
            <a:off x="4824000" y="1062000"/>
            <a:ext cx="3780000" cy="5220000"/>
          </a:xfrm>
        </p:spPr>
        <p:txBody>
          <a:bodyPr/>
          <a:lstStyle/>
          <a:p>
            <a:r>
              <a:rPr lang="en-US"/>
              <a:t>Click icon to add picture</a:t>
            </a:r>
            <a:endParaRPr lang="en-GB" dirty="0"/>
          </a:p>
        </p:txBody>
      </p:sp>
    </p:spTree>
    <p:extLst>
      <p:ext uri="{BB962C8B-B14F-4D97-AF65-F5344CB8AC3E}">
        <p14:creationId xmlns:p14="http://schemas.microsoft.com/office/powerpoint/2010/main" val="117242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arge Image">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a:t>Click to edit Master title style</a:t>
            </a:r>
            <a:endParaRPr lang="en-GB" dirty="0"/>
          </a:p>
        </p:txBody>
      </p:sp>
      <p:sp>
        <p:nvSpPr>
          <p:cNvPr id="24" name="Slide Number Placeholder 23"/>
          <p:cNvSpPr>
            <a:spLocks noGrp="1"/>
          </p:cNvSpPr>
          <p:nvPr>
            <p:ph type="sldNum" sz="quarter" idx="14"/>
          </p:nvPr>
        </p:nvSpPr>
        <p:spPr/>
        <p:txBody>
          <a:bodyPr/>
          <a:lstStyle/>
          <a:p>
            <a:fld id="{27DF20C1-D6E3-4695-847A-1C99A8176CF5}" type="slidenum">
              <a:rPr lang="en-GB" smtClean="0"/>
              <a:pPr/>
              <a:t>‹#›</a:t>
            </a:fld>
            <a:endParaRPr lang="en-GB" dirty="0"/>
          </a:p>
        </p:txBody>
      </p:sp>
      <p:sp>
        <p:nvSpPr>
          <p:cNvPr id="4" name="Picture Placeholder 3"/>
          <p:cNvSpPr>
            <a:spLocks noGrp="1"/>
          </p:cNvSpPr>
          <p:nvPr>
            <p:ph type="pic" sz="quarter" idx="15"/>
          </p:nvPr>
        </p:nvSpPr>
        <p:spPr>
          <a:xfrm>
            <a:off x="540000" y="1062000"/>
            <a:ext cx="8064000" cy="5220000"/>
          </a:xfrm>
        </p:spPr>
        <p:txBody>
          <a:bodyPr/>
          <a:lstStyle/>
          <a:p>
            <a:r>
              <a:rPr lang="en-US"/>
              <a:t>Click icon to add picture</a:t>
            </a:r>
            <a:endParaRPr lang="en-GB" dirty="0"/>
          </a:p>
        </p:txBody>
      </p:sp>
    </p:spTree>
    <p:extLst>
      <p:ext uri="{BB962C8B-B14F-4D97-AF65-F5344CB8AC3E}">
        <p14:creationId xmlns:p14="http://schemas.microsoft.com/office/powerpoint/2010/main" val="164773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40000" y="1062000"/>
            <a:ext cx="3780000" cy="522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24000" y="1062000"/>
            <a:ext cx="3780000" cy="522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27DF20C1-D6E3-4695-847A-1C99A8176CF5}" type="slidenum">
              <a:rPr lang="en-GB" smtClean="0"/>
              <a:pPr/>
              <a:t>‹#›</a:t>
            </a:fld>
            <a:endParaRPr lang="en-GB" dirty="0"/>
          </a:p>
        </p:txBody>
      </p:sp>
    </p:spTree>
    <p:extLst>
      <p:ext uri="{BB962C8B-B14F-4D97-AF65-F5344CB8AC3E}">
        <p14:creationId xmlns:p14="http://schemas.microsoft.com/office/powerpoint/2010/main" val="224851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0000" y="2037830"/>
            <a:ext cx="6804000" cy="536171"/>
          </a:xfrm>
          <a:prstGeom prst="rect">
            <a:avLst/>
          </a:prstGeom>
          <a:noFill/>
        </p:spPr>
        <p:txBody>
          <a:bodyPr lIns="0" tIns="0" rIns="0" bIns="0" anchor="b">
            <a:normAutofit/>
          </a:bodyPr>
          <a:lstStyle>
            <a:lvl1pPr>
              <a:defRPr sz="2400" baseline="0">
                <a:solidFill>
                  <a:schemeClr val="tx1"/>
                </a:solidFill>
              </a:defRPr>
            </a:lvl1pPr>
          </a:lstStyle>
          <a:p>
            <a:r>
              <a:rPr lang="en-US" dirty="0"/>
              <a:t>CLICK TO INSERT SECTION TITLE</a:t>
            </a:r>
          </a:p>
        </p:txBody>
      </p:sp>
      <p:sp>
        <p:nvSpPr>
          <p:cNvPr id="3" name="Text Placeholder 2"/>
          <p:cNvSpPr>
            <a:spLocks noGrp="1"/>
          </p:cNvSpPr>
          <p:nvPr>
            <p:ph type="body" idx="1" hasCustomPrompt="1"/>
          </p:nvPr>
        </p:nvSpPr>
        <p:spPr>
          <a:xfrm>
            <a:off x="1800000" y="2599200"/>
            <a:ext cx="6804000" cy="518630"/>
          </a:xfrm>
        </p:spPr>
        <p:txBody>
          <a:bodyPr lIns="0" tIns="0" rIns="0" bIns="0">
            <a:normAutofit/>
          </a:bodyPr>
          <a:lstStyle>
            <a:lvl1pPr marL="0" indent="0">
              <a:buNone/>
              <a:defRPr sz="1800" b="1"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INSERT Section subtitle</a:t>
            </a:r>
          </a:p>
        </p:txBody>
      </p:sp>
      <p:sp>
        <p:nvSpPr>
          <p:cNvPr id="11" name="Slide Number Placeholder 10"/>
          <p:cNvSpPr>
            <a:spLocks noGrp="1"/>
          </p:cNvSpPr>
          <p:nvPr>
            <p:ph type="sldNum" sz="quarter" idx="11"/>
          </p:nvPr>
        </p:nvSpPr>
        <p:spPr/>
        <p:txBody>
          <a:bodyPr/>
          <a:lstStyle/>
          <a:p>
            <a:fld id="{27DF20C1-D6E3-4695-847A-1C99A8176CF5}" type="slidenum">
              <a:rPr lang="en-GB" smtClean="0"/>
              <a:pPr/>
              <a:t>‹#›</a:t>
            </a:fld>
            <a:endParaRPr lang="en-GB" dirty="0"/>
          </a:p>
        </p:txBody>
      </p:sp>
      <p:sp>
        <p:nvSpPr>
          <p:cNvPr id="7" name="Chevron 6"/>
          <p:cNvSpPr/>
          <p:nvPr userDrawn="1"/>
        </p:nvSpPr>
        <p:spPr>
          <a:xfrm>
            <a:off x="540000" y="2037830"/>
            <a:ext cx="1080000" cy="1080000"/>
          </a:xfrm>
          <a:prstGeom prst="chevron">
            <a:avLst>
              <a:gd name="adj" fmla="val 50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18669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mp;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422000"/>
            <a:ext cx="8064000" cy="486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p:txBody>
          <a:bodyPr/>
          <a:lstStyle/>
          <a:p>
            <a:r>
              <a:rPr lang="en-US"/>
              <a:t>Click to edit Master title style</a:t>
            </a:r>
            <a:endParaRPr lang="en-GB" dirty="0"/>
          </a:p>
        </p:txBody>
      </p:sp>
      <p:sp>
        <p:nvSpPr>
          <p:cNvPr id="24" name="Slide Number Placeholder 23"/>
          <p:cNvSpPr>
            <a:spLocks noGrp="1"/>
          </p:cNvSpPr>
          <p:nvPr>
            <p:ph type="sldNum" sz="quarter" idx="14"/>
          </p:nvPr>
        </p:nvSpPr>
        <p:spPr/>
        <p:txBody>
          <a:bodyPr/>
          <a:lstStyle/>
          <a:p>
            <a:fld id="{27DF20C1-D6E3-4695-847A-1C99A8176CF5}" type="slidenum">
              <a:rPr lang="en-GB" smtClean="0"/>
              <a:pPr/>
              <a:t>‹#›</a:t>
            </a:fld>
            <a:endParaRPr lang="en-GB" dirty="0"/>
          </a:p>
        </p:txBody>
      </p:sp>
      <p:sp>
        <p:nvSpPr>
          <p:cNvPr id="4" name="Text Placeholder 3"/>
          <p:cNvSpPr>
            <a:spLocks noGrp="1"/>
          </p:cNvSpPr>
          <p:nvPr>
            <p:ph type="body" sz="quarter" idx="15" hasCustomPrompt="1"/>
          </p:nvPr>
        </p:nvSpPr>
        <p:spPr>
          <a:xfrm>
            <a:off x="539750" y="799200"/>
            <a:ext cx="8064500" cy="288000"/>
          </a:xfrm>
        </p:spPr>
        <p:txBody>
          <a:bodyPr lIns="0" tIns="36000" rIns="0" bIns="36000" anchor="t" anchorCtr="0"/>
          <a:lstStyle>
            <a:lvl1pPr marL="0" indent="0">
              <a:buNone/>
              <a:defRPr sz="1800" b="1" cap="all" baseline="0">
                <a:solidFill>
                  <a:schemeClr val="tx1"/>
                </a:solidFill>
              </a:defRPr>
            </a:lvl1pPr>
          </a:lstStyle>
          <a:p>
            <a:pPr lvl="0"/>
            <a:r>
              <a:rPr lang="en-GB" dirty="0"/>
              <a:t>CLICK TO INSERT SUBTITLE IF REQUIRED</a:t>
            </a:r>
          </a:p>
        </p:txBody>
      </p:sp>
    </p:spTree>
    <p:extLst>
      <p:ext uri="{BB962C8B-B14F-4D97-AF65-F5344CB8AC3E}">
        <p14:creationId xmlns:p14="http://schemas.microsoft.com/office/powerpoint/2010/main" val="374768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422000"/>
            <a:ext cx="8064000" cy="4860000"/>
          </a:xfrm>
        </p:spPr>
        <p:txBody>
          <a:bodyPr lIns="0" tIns="0" rIns="0" bIns="0"/>
          <a:lstStyle>
            <a:lvl1pPr marL="0" indent="0">
              <a:buNone/>
              <a:defRPr/>
            </a:lvl1pPr>
          </a:lstStyle>
          <a:p>
            <a:pPr lvl="0"/>
            <a:r>
              <a:rPr lang="en-US"/>
              <a:t>Edit Master text styles</a:t>
            </a:r>
          </a:p>
        </p:txBody>
      </p:sp>
      <p:sp>
        <p:nvSpPr>
          <p:cNvPr id="20" name="Title 19"/>
          <p:cNvSpPr>
            <a:spLocks noGrp="1"/>
          </p:cNvSpPr>
          <p:nvPr>
            <p:ph type="title"/>
          </p:nvPr>
        </p:nvSpPr>
        <p:spPr/>
        <p:txBody>
          <a:bodyPr/>
          <a:lstStyle/>
          <a:p>
            <a:r>
              <a:rPr lang="en-US"/>
              <a:t>Click to edit Master title style</a:t>
            </a:r>
            <a:endParaRPr lang="en-GB" dirty="0"/>
          </a:p>
        </p:txBody>
      </p:sp>
      <p:sp>
        <p:nvSpPr>
          <p:cNvPr id="24" name="Slide Number Placeholder 23"/>
          <p:cNvSpPr>
            <a:spLocks noGrp="1"/>
          </p:cNvSpPr>
          <p:nvPr>
            <p:ph type="sldNum" sz="quarter" idx="14"/>
          </p:nvPr>
        </p:nvSpPr>
        <p:spPr/>
        <p:txBody>
          <a:bodyPr/>
          <a:lstStyle/>
          <a:p>
            <a:fld id="{27DF20C1-D6E3-4695-847A-1C99A8176CF5}" type="slidenum">
              <a:rPr lang="en-GB" smtClean="0"/>
              <a:pPr/>
              <a:t>‹#›</a:t>
            </a:fld>
            <a:endParaRPr lang="en-GB" dirty="0"/>
          </a:p>
        </p:txBody>
      </p:sp>
      <p:sp>
        <p:nvSpPr>
          <p:cNvPr id="8" name="Text Placeholder 3"/>
          <p:cNvSpPr>
            <a:spLocks noGrp="1"/>
          </p:cNvSpPr>
          <p:nvPr>
            <p:ph type="body" sz="quarter" idx="15" hasCustomPrompt="1"/>
          </p:nvPr>
        </p:nvSpPr>
        <p:spPr>
          <a:xfrm>
            <a:off x="539750" y="799200"/>
            <a:ext cx="8064500" cy="288000"/>
          </a:xfrm>
        </p:spPr>
        <p:txBody>
          <a:bodyPr lIns="0" tIns="36000" rIns="0" bIns="36000" anchor="t" anchorCtr="0"/>
          <a:lstStyle>
            <a:lvl1pPr marL="0" indent="0">
              <a:buNone/>
              <a:defRPr sz="1800" b="1" baseline="0">
                <a:solidFill>
                  <a:schemeClr val="tx1"/>
                </a:solidFill>
              </a:defRPr>
            </a:lvl1pPr>
          </a:lstStyle>
          <a:p>
            <a:pPr lvl="0"/>
            <a:r>
              <a:rPr lang="en-GB" dirty="0"/>
              <a:t>CLICK TO INSERT SUBTITLE IF REQUIRED</a:t>
            </a:r>
          </a:p>
        </p:txBody>
      </p:sp>
    </p:spTree>
    <p:extLst>
      <p:ext uri="{BB962C8B-B14F-4D97-AF65-F5344CB8AC3E}">
        <p14:creationId xmlns:p14="http://schemas.microsoft.com/office/powerpoint/2010/main" val="367769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78800"/>
            <a:ext cx="6696000" cy="318658"/>
          </a:xfrm>
          <a:prstGeom prst="rect">
            <a:avLst/>
          </a:prstGeom>
        </p:spPr>
        <p:txBody>
          <a:bodyPr vert="horz" lIns="0" tIns="36000" rIns="0" bIns="36000" rtlCol="0" anchor="t" anchorCtr="0">
            <a:noAutofit/>
          </a:bodyPr>
          <a:lstStyle/>
          <a:p>
            <a:r>
              <a:rPr lang="en-US" dirty="0"/>
              <a:t>Click to INSERT SLIDE TITLE</a:t>
            </a:r>
          </a:p>
        </p:txBody>
      </p:sp>
      <p:sp>
        <p:nvSpPr>
          <p:cNvPr id="3" name="Text Placeholder 2"/>
          <p:cNvSpPr>
            <a:spLocks noGrp="1"/>
          </p:cNvSpPr>
          <p:nvPr>
            <p:ph type="body" idx="1"/>
          </p:nvPr>
        </p:nvSpPr>
        <p:spPr>
          <a:xfrm>
            <a:off x="540000" y="1062000"/>
            <a:ext cx="8064000" cy="5220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07977" y="6681600"/>
            <a:ext cx="296023" cy="108000"/>
          </a:xfrm>
          <a:prstGeom prst="rect">
            <a:avLst/>
          </a:prstGeom>
        </p:spPr>
        <p:txBody>
          <a:bodyPr vert="horz" lIns="0" tIns="0" rIns="0" bIns="0" rtlCol="0" anchor="b"/>
          <a:lstStyle>
            <a:lvl1pPr algn="r">
              <a:defRPr sz="700">
                <a:solidFill>
                  <a:schemeClr val="tx1"/>
                </a:solidFill>
              </a:defRPr>
            </a:lvl1pPr>
          </a:lstStyle>
          <a:p>
            <a:fld id="{27DF20C1-D6E3-4695-847A-1C99A8176CF5}" type="slidenum">
              <a:rPr lang="en-GB" smtClean="0"/>
              <a:pPr/>
              <a:t>‹#›</a:t>
            </a:fld>
            <a:endParaRPr lang="en-GB" dirty="0"/>
          </a:p>
        </p:txBody>
      </p:sp>
      <p:sp>
        <p:nvSpPr>
          <p:cNvPr id="8" name="Rectangle 7"/>
          <p:cNvSpPr/>
          <p:nvPr userDrawn="1"/>
        </p:nvSpPr>
        <p:spPr>
          <a:xfrm>
            <a:off x="540000" y="820800"/>
            <a:ext cx="8064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540000" y="6570000"/>
            <a:ext cx="8064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userDrawn="1"/>
        </p:nvSpPr>
        <p:spPr>
          <a:xfrm>
            <a:off x="540000" y="6682784"/>
            <a:ext cx="1980000" cy="108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dirty="0">
                <a:cs typeface="Arial" panose="020B0604020202020204" pitchFamily="34" charset="0"/>
              </a:rPr>
              <a:t>© IMCA 2018</a:t>
            </a:r>
            <a:endParaRPr lang="en-GB" sz="700"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14000" y="360000"/>
            <a:ext cx="990000" cy="414000"/>
          </a:xfrm>
          <a:prstGeom prst="rect">
            <a:avLst/>
          </a:prstGeom>
        </p:spPr>
      </p:pic>
    </p:spTree>
    <p:extLst>
      <p:ext uri="{BB962C8B-B14F-4D97-AF65-F5344CB8AC3E}">
        <p14:creationId xmlns:p14="http://schemas.microsoft.com/office/powerpoint/2010/main" val="4174174124"/>
      </p:ext>
    </p:extLst>
  </p:cSld>
  <p:clrMap bg1="lt1" tx1="dk1" bg2="lt2" tx2="dk2" accent1="accent1" accent2="accent2" accent3="accent3" accent4="accent4" accent5="accent5" accent6="accent6" hlink="hlink" folHlink="folHlink"/>
  <p:sldLayoutIdLst>
    <p:sldLayoutId id="2147483674" r:id="rId1"/>
    <p:sldLayoutId id="2147483662" r:id="rId2"/>
    <p:sldLayoutId id="2147483676" r:id="rId3"/>
    <p:sldLayoutId id="2147483678" r:id="rId4"/>
    <p:sldLayoutId id="2147483681" r:id="rId5"/>
    <p:sldLayoutId id="2147483664" r:id="rId6"/>
    <p:sldLayoutId id="2147483685" r:id="rId7"/>
    <p:sldLayoutId id="2147483686" r:id="rId8"/>
    <p:sldLayoutId id="2147483687" r:id="rId9"/>
    <p:sldLayoutId id="2147483688" r:id="rId10"/>
    <p:sldLayoutId id="2147483689" r:id="rId11"/>
    <p:sldLayoutId id="2147483690" r:id="rId12"/>
    <p:sldLayoutId id="2147483666" r:id="rId13"/>
    <p:sldLayoutId id="2147483691" r:id="rId14"/>
  </p:sldLayoutIdLst>
  <p:hf hdr="0"/>
  <p:txStyles>
    <p:titleStyle>
      <a:lvl1pPr algn="l" defTabSz="914400" rtl="0" eaLnBrk="1" latinLnBrk="0" hangingPunct="1">
        <a:lnSpc>
          <a:spcPct val="90000"/>
        </a:lnSpc>
        <a:spcBef>
          <a:spcPct val="0"/>
        </a:spcBef>
        <a:buNone/>
        <a:defRPr sz="2400" b="1" kern="1200" cap="all" spc="-2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800"/>
        </a:spcBef>
        <a:buClr>
          <a:schemeClr val="bg2">
            <a:lumMod val="25000"/>
          </a:schemeClr>
        </a:buClr>
        <a:buSzPct val="100000"/>
        <a:buFont typeface="Arial" panose="020B0604020202020204" pitchFamily="34" charset="0"/>
        <a:buChar char="•"/>
        <a:defRPr sz="1800" kern="1200" baseline="0">
          <a:solidFill>
            <a:schemeClr val="tx2">
              <a:lumMod val="75000"/>
              <a:lumOff val="25000"/>
            </a:schemeClr>
          </a:solidFill>
          <a:latin typeface="+mn-lt"/>
          <a:ea typeface="+mn-ea"/>
          <a:cs typeface="+mn-cs"/>
        </a:defRPr>
      </a:lvl1pPr>
      <a:lvl2pPr marL="685800" indent="-228600" algn="l" defTabSz="914400" rtl="0" eaLnBrk="1" latinLnBrk="0" hangingPunct="1">
        <a:lnSpc>
          <a:spcPct val="100000"/>
        </a:lnSpc>
        <a:spcBef>
          <a:spcPts val="400"/>
        </a:spcBef>
        <a:buClr>
          <a:schemeClr val="bg2">
            <a:lumMod val="25000"/>
          </a:schemeClr>
        </a:buClr>
        <a:buSzPct val="100000"/>
        <a:buFont typeface="Arial" panose="020B0604020202020204" pitchFamily="34" charset="0"/>
        <a:buChar char="−"/>
        <a:defRPr sz="1800" kern="1200">
          <a:solidFill>
            <a:schemeClr val="tx2">
              <a:lumMod val="75000"/>
              <a:lumOff val="25000"/>
            </a:schemeClr>
          </a:solidFill>
          <a:latin typeface="+mn-lt"/>
          <a:ea typeface="+mn-ea"/>
          <a:cs typeface="+mn-cs"/>
        </a:defRPr>
      </a:lvl2pPr>
      <a:lvl3pPr marL="1143000" indent="-228600" algn="l" defTabSz="914400" rtl="0" eaLnBrk="1" latinLnBrk="0" hangingPunct="1">
        <a:lnSpc>
          <a:spcPct val="100000"/>
        </a:lnSpc>
        <a:spcBef>
          <a:spcPts val="400"/>
        </a:spcBef>
        <a:buClr>
          <a:schemeClr val="bg2">
            <a:lumMod val="25000"/>
          </a:schemeClr>
        </a:buClr>
        <a:buSzPct val="100000"/>
        <a:buFont typeface="Arial" panose="020B0604020202020204" pitchFamily="34" charset="0"/>
        <a:buChar char="−"/>
        <a:defRPr sz="1600" kern="1200">
          <a:solidFill>
            <a:schemeClr val="tx2">
              <a:lumMod val="75000"/>
              <a:lumOff val="25000"/>
            </a:schemeClr>
          </a:solidFill>
          <a:latin typeface="+mn-lt"/>
          <a:ea typeface="+mn-ea"/>
          <a:cs typeface="+mn-cs"/>
        </a:defRPr>
      </a:lvl3pPr>
      <a:lvl4pPr marL="1600200" indent="-228600" algn="l" defTabSz="914400" rtl="0" eaLnBrk="1" latinLnBrk="0" hangingPunct="1">
        <a:lnSpc>
          <a:spcPct val="100000"/>
        </a:lnSpc>
        <a:spcBef>
          <a:spcPts val="400"/>
        </a:spcBef>
        <a:buClr>
          <a:schemeClr val="bg2">
            <a:lumMod val="25000"/>
          </a:schemeClr>
        </a:buClr>
        <a:buSzPct val="100000"/>
        <a:buFont typeface="Arial" panose="020B0604020202020204" pitchFamily="34" charset="0"/>
        <a:buChar char="−"/>
        <a:defRPr sz="1600" kern="1200">
          <a:solidFill>
            <a:schemeClr val="tx2">
              <a:lumMod val="75000"/>
              <a:lumOff val="25000"/>
            </a:schemeClr>
          </a:solidFill>
          <a:latin typeface="+mn-lt"/>
          <a:ea typeface="+mn-ea"/>
          <a:cs typeface="+mn-cs"/>
        </a:defRPr>
      </a:lvl4pPr>
      <a:lvl5pPr marL="2057400" indent="-228600" algn="l" defTabSz="914400" rtl="0" eaLnBrk="1" latinLnBrk="0" hangingPunct="1">
        <a:lnSpc>
          <a:spcPct val="100000"/>
        </a:lnSpc>
        <a:spcBef>
          <a:spcPts val="400"/>
        </a:spcBef>
        <a:buClr>
          <a:schemeClr val="bg2">
            <a:lumMod val="25000"/>
          </a:schemeClr>
        </a:buClr>
        <a:buSzPct val="100000"/>
        <a:buFont typeface="Arial" panose="020B0604020202020204" pitchFamily="34" charset="0"/>
        <a:buChar char="−"/>
        <a:defRPr sz="16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Resilience Awareness Programme Introduction</a:t>
            </a:r>
          </a:p>
        </p:txBody>
      </p:sp>
    </p:spTree>
    <p:extLst>
      <p:ext uri="{BB962C8B-B14F-4D97-AF65-F5344CB8AC3E}">
        <p14:creationId xmlns:p14="http://schemas.microsoft.com/office/powerpoint/2010/main" val="334357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171D8D-6D93-4C58-8F5B-5B0B07EE328C}"/>
              </a:ext>
            </a:extLst>
          </p:cNvPr>
          <p:cNvSpPr>
            <a:spLocks noGrp="1"/>
          </p:cNvSpPr>
          <p:nvPr>
            <p:ph type="title"/>
          </p:nvPr>
        </p:nvSpPr>
        <p:spPr/>
        <p:txBody>
          <a:bodyPr/>
          <a:lstStyle/>
          <a:p>
            <a:r>
              <a:rPr lang="en-GB" dirty="0"/>
              <a:t>Who is the resilience programme for?</a:t>
            </a:r>
          </a:p>
        </p:txBody>
      </p:sp>
      <p:sp>
        <p:nvSpPr>
          <p:cNvPr id="4" name="Slide Number Placeholder 3">
            <a:extLst>
              <a:ext uri="{FF2B5EF4-FFF2-40B4-BE49-F238E27FC236}">
                <a16:creationId xmlns:a16="http://schemas.microsoft.com/office/drawing/2014/main" id="{F8A67F98-8CC7-4359-A5C8-33E02064619E}"/>
              </a:ext>
            </a:extLst>
          </p:cNvPr>
          <p:cNvSpPr>
            <a:spLocks noGrp="1"/>
          </p:cNvSpPr>
          <p:nvPr>
            <p:ph type="sldNum" sz="quarter" idx="14"/>
          </p:nvPr>
        </p:nvSpPr>
        <p:spPr/>
        <p:txBody>
          <a:bodyPr/>
          <a:lstStyle/>
          <a:p>
            <a:fld id="{27DF20C1-D6E3-4695-847A-1C99A8176CF5}" type="slidenum">
              <a:rPr lang="en-GB" smtClean="0"/>
              <a:pPr/>
              <a:t>10</a:t>
            </a:fld>
            <a:endParaRPr lang="en-GB" dirty="0"/>
          </a:p>
        </p:txBody>
      </p:sp>
      <p:sp>
        <p:nvSpPr>
          <p:cNvPr id="6" name="Text Placeholder 2">
            <a:extLst>
              <a:ext uri="{FF2B5EF4-FFF2-40B4-BE49-F238E27FC236}">
                <a16:creationId xmlns:a16="http://schemas.microsoft.com/office/drawing/2014/main" id="{F304480B-AD90-42C6-AE24-0E4ED98129C0}"/>
              </a:ext>
            </a:extLst>
          </p:cNvPr>
          <p:cNvSpPr>
            <a:spLocks noGrp="1"/>
          </p:cNvSpPr>
          <p:nvPr>
            <p:ph type="body" sz="quarter" idx="4294967295"/>
          </p:nvPr>
        </p:nvSpPr>
        <p:spPr>
          <a:xfrm>
            <a:off x="540000" y="1149697"/>
            <a:ext cx="7859721" cy="4719475"/>
          </a:xfrm>
          <a:prstGeom prst="rect">
            <a:avLst/>
          </a:prstGeom>
        </p:spPr>
        <p:txBody>
          <a:bodyPr/>
          <a:lstStyle/>
          <a:p>
            <a:r>
              <a:rPr lang="en-GB" dirty="0"/>
              <a:t>Everyone at the worksite should work through all six video modules.</a:t>
            </a:r>
          </a:p>
          <a:p>
            <a:r>
              <a:rPr lang="en-GB" dirty="0"/>
              <a:t>Each worksite should schedule sessions to align with the availability of the attendees and viewing facilities.</a:t>
            </a:r>
          </a:p>
          <a:p>
            <a:r>
              <a:rPr lang="en-GB" dirty="0"/>
              <a:t>It is recommended that the video sessions be spaced-out to give time for people to think about their content. This could be over a period of a week or even a month. </a:t>
            </a:r>
          </a:p>
          <a:p>
            <a:r>
              <a:rPr lang="en-GB" dirty="0"/>
              <a:t>The purpose of the videos is to promote discussion, and the groups of attendees should be selected to enable this to happen in a balanced way. For example, if there are significant differences in seniority in the group, this may stifle discussion - which is not the objective.</a:t>
            </a:r>
          </a:p>
          <a:p>
            <a:r>
              <a:rPr lang="en-GB" dirty="0"/>
              <a:t>There is no absolute rule for the mix and number of attendees, and the worksite will select the optimum groups. As a guide, a minimum of 4 people and maximum of 8 has been found to be very effective.</a:t>
            </a:r>
          </a:p>
          <a:p>
            <a:r>
              <a:rPr lang="en-GB" dirty="0"/>
              <a:t>We hope that you manage to get something positive out of the experience.</a:t>
            </a:r>
          </a:p>
          <a:p>
            <a:pPr marL="0" indent="0">
              <a:buNone/>
            </a:pPr>
            <a:endParaRPr lang="en-GB" dirty="0"/>
          </a:p>
        </p:txBody>
      </p:sp>
    </p:spTree>
    <p:extLst>
      <p:ext uri="{BB962C8B-B14F-4D97-AF65-F5344CB8AC3E}">
        <p14:creationId xmlns:p14="http://schemas.microsoft.com/office/powerpoint/2010/main" val="219749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36CA8E-AC91-4C2F-9806-6FCC49172374}"/>
              </a:ext>
            </a:extLst>
          </p:cNvPr>
          <p:cNvSpPr>
            <a:spLocks noGrp="1"/>
          </p:cNvSpPr>
          <p:nvPr>
            <p:ph type="sldNum" sz="quarter" idx="10"/>
          </p:nvPr>
        </p:nvSpPr>
        <p:spPr/>
        <p:txBody>
          <a:bodyPr/>
          <a:lstStyle/>
          <a:p>
            <a:fld id="{27DF20C1-D6E3-4695-847A-1C99A8176CF5}" type="slidenum">
              <a:rPr lang="en-GB" smtClean="0"/>
              <a:pPr/>
              <a:t>11</a:t>
            </a:fld>
            <a:endParaRPr lang="en-GB" dirty="0"/>
          </a:p>
        </p:txBody>
      </p:sp>
    </p:spTree>
    <p:extLst>
      <p:ext uri="{BB962C8B-B14F-4D97-AF65-F5344CB8AC3E}">
        <p14:creationId xmlns:p14="http://schemas.microsoft.com/office/powerpoint/2010/main" val="180427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9388D8-AA6A-4796-8C75-C774EAAA99C1}"/>
              </a:ext>
            </a:extLst>
          </p:cNvPr>
          <p:cNvSpPr>
            <a:spLocks noGrp="1"/>
          </p:cNvSpPr>
          <p:nvPr>
            <p:ph type="body" sz="quarter" idx="15"/>
          </p:nvPr>
        </p:nvSpPr>
        <p:spPr>
          <a:xfrm>
            <a:off x="539999" y="966302"/>
            <a:ext cx="8199963" cy="5466391"/>
          </a:xfrm>
        </p:spPr>
        <p:txBody>
          <a:bodyPr/>
          <a:lstStyle/>
          <a:p>
            <a:r>
              <a:rPr lang="en-GB" dirty="0"/>
              <a:t>Since the collapse in oil price in 2014, the whole industry has been undergoing a painful readjustment to the new market environment. </a:t>
            </a:r>
          </a:p>
          <a:p>
            <a:r>
              <a:rPr lang="en-GB" dirty="0"/>
              <a:t>This has affected all companies in the marine contracting sector, resulting in significant down-sizing of businesses onshore and offshore. To the extent that the industry is now considerably smaller than it was during the thriving times of $100/barrel oil.</a:t>
            </a:r>
          </a:p>
          <a:p>
            <a:r>
              <a:rPr lang="en-GB" dirty="0"/>
              <a:t>The impact at a human level has created considerable stress and anxiety, for the obvious reasons of job security, financial hardship, and uncertainty about the future.</a:t>
            </a:r>
          </a:p>
          <a:p>
            <a:r>
              <a:rPr lang="en-GB" dirty="0"/>
              <a:t>Shell recognised that this situation could pose an operational and safety risk to their business and developed a wide-ranging programme for their entire workforce, focussing on developing resilience – mental toughness - in managing these pressures and maintaining focus in the workplace.</a:t>
            </a:r>
          </a:p>
          <a:p>
            <a:r>
              <a:rPr lang="en-GB" dirty="0"/>
              <a:t>The Board Member companies of IMCA have, with the full support of Shell, developed their material into a video format specifically for the marine contracting industry.</a:t>
            </a:r>
          </a:p>
          <a:p>
            <a:r>
              <a:rPr lang="en-GB" dirty="0"/>
              <a:t>The programme comprises six ten minute videos - all made freely available to the industry on IMCA’s website. Other organisations are welcome to use it.</a:t>
            </a:r>
          </a:p>
          <a:p>
            <a:endParaRPr lang="en-GB" dirty="0"/>
          </a:p>
        </p:txBody>
      </p:sp>
      <p:sp>
        <p:nvSpPr>
          <p:cNvPr id="3" name="Title 2">
            <a:extLst>
              <a:ext uri="{FF2B5EF4-FFF2-40B4-BE49-F238E27FC236}">
                <a16:creationId xmlns:a16="http://schemas.microsoft.com/office/drawing/2014/main" id="{511A4A97-6330-4F6A-97B8-3EA3C61D0B46}"/>
              </a:ext>
            </a:extLst>
          </p:cNvPr>
          <p:cNvSpPr>
            <a:spLocks noGrp="1"/>
          </p:cNvSpPr>
          <p:nvPr>
            <p:ph type="title"/>
          </p:nvPr>
        </p:nvSpPr>
        <p:spPr/>
        <p:txBody>
          <a:bodyPr/>
          <a:lstStyle/>
          <a:p>
            <a:r>
              <a:rPr lang="en-GB" dirty="0"/>
              <a:t>context</a:t>
            </a:r>
          </a:p>
        </p:txBody>
      </p:sp>
      <p:sp>
        <p:nvSpPr>
          <p:cNvPr id="4" name="Slide Number Placeholder 3">
            <a:extLst>
              <a:ext uri="{FF2B5EF4-FFF2-40B4-BE49-F238E27FC236}">
                <a16:creationId xmlns:a16="http://schemas.microsoft.com/office/drawing/2014/main" id="{074689A2-6467-44B4-AA9A-44D3CD16672A}"/>
              </a:ext>
            </a:extLst>
          </p:cNvPr>
          <p:cNvSpPr>
            <a:spLocks noGrp="1"/>
          </p:cNvSpPr>
          <p:nvPr>
            <p:ph type="sldNum" sz="quarter" idx="14"/>
          </p:nvPr>
        </p:nvSpPr>
        <p:spPr/>
        <p:txBody>
          <a:bodyPr/>
          <a:lstStyle/>
          <a:p>
            <a:fld id="{27DF20C1-D6E3-4695-847A-1C99A8176CF5}" type="slidenum">
              <a:rPr lang="en-GB" smtClean="0"/>
              <a:pPr/>
              <a:t>2</a:t>
            </a:fld>
            <a:endParaRPr lang="en-GB" dirty="0"/>
          </a:p>
        </p:txBody>
      </p:sp>
    </p:spTree>
    <p:extLst>
      <p:ext uri="{BB962C8B-B14F-4D97-AF65-F5344CB8AC3E}">
        <p14:creationId xmlns:p14="http://schemas.microsoft.com/office/powerpoint/2010/main" val="176918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6B5D58-5038-4FDF-9286-4690AB750351}"/>
              </a:ext>
            </a:extLst>
          </p:cNvPr>
          <p:cNvSpPr>
            <a:spLocks noGrp="1"/>
          </p:cNvSpPr>
          <p:nvPr>
            <p:ph type="sldNum" sz="quarter" idx="14"/>
          </p:nvPr>
        </p:nvSpPr>
        <p:spPr/>
        <p:txBody>
          <a:bodyPr/>
          <a:lstStyle/>
          <a:p>
            <a:fld id="{27DF20C1-D6E3-4695-847A-1C99A8176CF5}" type="slidenum">
              <a:rPr lang="en-GB" smtClean="0"/>
              <a:pPr/>
              <a:t>3</a:t>
            </a:fld>
            <a:endParaRPr lang="en-GB" dirty="0"/>
          </a:p>
        </p:txBody>
      </p:sp>
      <p:grpSp>
        <p:nvGrpSpPr>
          <p:cNvPr id="5" name="Group 4">
            <a:extLst>
              <a:ext uri="{FF2B5EF4-FFF2-40B4-BE49-F238E27FC236}">
                <a16:creationId xmlns:a16="http://schemas.microsoft.com/office/drawing/2014/main" id="{C7E5C99D-FB3B-496D-B30D-2D6D8BE03051}"/>
              </a:ext>
            </a:extLst>
          </p:cNvPr>
          <p:cNvGrpSpPr/>
          <p:nvPr/>
        </p:nvGrpSpPr>
        <p:grpSpPr>
          <a:xfrm>
            <a:off x="113811" y="914400"/>
            <a:ext cx="8923311" cy="5591322"/>
            <a:chOff x="113811" y="95422"/>
            <a:chExt cx="11972431" cy="6730928"/>
          </a:xfrm>
        </p:grpSpPr>
        <p:pic>
          <p:nvPicPr>
            <p:cNvPr id="6" name="Picture 2">
              <a:extLst>
                <a:ext uri="{FF2B5EF4-FFF2-40B4-BE49-F238E27FC236}">
                  <a16:creationId xmlns:a16="http://schemas.microsoft.com/office/drawing/2014/main" id="{9DC41DC6-C181-4719-A3E4-5D8A45555B9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780000">
              <a:off x="6972375" y="648000"/>
              <a:ext cx="5113867" cy="176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a:extLst>
                <a:ext uri="{FF2B5EF4-FFF2-40B4-BE49-F238E27FC236}">
                  <a16:creationId xmlns:a16="http://schemas.microsoft.com/office/drawing/2014/main" id="{03B0FC75-25A5-45CD-9511-0E5706B0B48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9862" r="20620"/>
            <a:stretch/>
          </p:blipFill>
          <p:spPr bwMode="auto">
            <a:xfrm rot="840000">
              <a:off x="7474316" y="4003120"/>
              <a:ext cx="4572318" cy="129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7F0234B4-195C-45E8-B8D1-851977AC692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600000">
              <a:off x="113811" y="3395713"/>
              <a:ext cx="3737610" cy="163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a:extLst>
                <a:ext uri="{FF2B5EF4-FFF2-40B4-BE49-F238E27FC236}">
                  <a16:creationId xmlns:a16="http://schemas.microsoft.com/office/drawing/2014/main" id="{44CE8CAD-C767-48A8-BC3D-F85D9199C49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898827" y="95422"/>
              <a:ext cx="3314700" cy="312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DCDFA8DF-4F28-4A0B-B983-0BCC9144A74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660000">
              <a:off x="288000" y="648000"/>
              <a:ext cx="3775467"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a:extLst>
                <a:ext uri="{FF2B5EF4-FFF2-40B4-BE49-F238E27FC236}">
                  <a16:creationId xmlns:a16="http://schemas.microsoft.com/office/drawing/2014/main" id="{CC3DF24A-AFF2-4B29-93DF-37DF2D178984}"/>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691651" y="3641431"/>
              <a:ext cx="3610838"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a:extLst>
                <a:ext uri="{FF2B5EF4-FFF2-40B4-BE49-F238E27FC236}">
                  <a16:creationId xmlns:a16="http://schemas.microsoft.com/office/drawing/2014/main" id="{59DD48E4-247C-46A0-A301-B09BA18D4760}"/>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rot="720000">
              <a:off x="1854879" y="2470526"/>
              <a:ext cx="1814710" cy="49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a:extLst>
                <a:ext uri="{FF2B5EF4-FFF2-40B4-BE49-F238E27FC236}">
                  <a16:creationId xmlns:a16="http://schemas.microsoft.com/office/drawing/2014/main" id="{3DE65600-40E3-4B1B-A319-B0BA74FE53DA}"/>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rot="-1080000">
              <a:off x="7822472" y="2496984"/>
              <a:ext cx="2034540" cy="36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id="{61E8A340-C9BE-42E8-AD6E-17CE0905D8FA}"/>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552586" y="1185863"/>
              <a:ext cx="4272554"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a:extLst>
                <a:ext uri="{FF2B5EF4-FFF2-40B4-BE49-F238E27FC236}">
                  <a16:creationId xmlns:a16="http://schemas.microsoft.com/office/drawing/2014/main" id="{2EC38C8B-02E8-4D97-93BD-CF9B8F3446A5}"/>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45428" y="4099112"/>
              <a:ext cx="2952000" cy="119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a:extLst>
                <a:ext uri="{FF2B5EF4-FFF2-40B4-BE49-F238E27FC236}">
                  <a16:creationId xmlns:a16="http://schemas.microsoft.com/office/drawing/2014/main" id="{572E5D05-FCB0-4DFC-8EA6-BEA35D56BE05}"/>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2336670" y="3217348"/>
              <a:ext cx="6984000" cy="42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a:extLst>
                <a:ext uri="{FF2B5EF4-FFF2-40B4-BE49-F238E27FC236}">
                  <a16:creationId xmlns:a16="http://schemas.microsoft.com/office/drawing/2014/main" id="{3DAA7D38-6850-465B-A5D9-B69AF0E70863}"/>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rot="540000">
              <a:off x="9757230" y="2709915"/>
              <a:ext cx="1906665" cy="4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a:extLst>
                <a:ext uri="{FF2B5EF4-FFF2-40B4-BE49-F238E27FC236}">
                  <a16:creationId xmlns:a16="http://schemas.microsoft.com/office/drawing/2014/main" id="{906E1DFC-65C6-4609-AE92-F6279952793D}"/>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rot="-600000">
              <a:off x="585200" y="5325536"/>
              <a:ext cx="2476183" cy="364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a:extLst>
                <a:ext uri="{FF2B5EF4-FFF2-40B4-BE49-F238E27FC236}">
                  <a16:creationId xmlns:a16="http://schemas.microsoft.com/office/drawing/2014/main" id="{8DD48ED5-847B-4873-A106-F548EEEC84FD}"/>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2670071" y="5231028"/>
              <a:ext cx="6680409" cy="159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extBox 19">
            <a:extLst>
              <a:ext uri="{FF2B5EF4-FFF2-40B4-BE49-F238E27FC236}">
                <a16:creationId xmlns:a16="http://schemas.microsoft.com/office/drawing/2014/main" id="{9F5F2B50-AC2F-431F-A974-2CA5A471A501}"/>
              </a:ext>
            </a:extLst>
          </p:cNvPr>
          <p:cNvSpPr txBox="1"/>
          <p:nvPr/>
        </p:nvSpPr>
        <p:spPr>
          <a:xfrm>
            <a:off x="452861" y="428183"/>
            <a:ext cx="6614556" cy="461665"/>
          </a:xfrm>
          <a:prstGeom prst="rect">
            <a:avLst/>
          </a:prstGeom>
          <a:noFill/>
        </p:spPr>
        <p:txBody>
          <a:bodyPr wrap="square" rtlCol="0">
            <a:spAutoFit/>
          </a:bodyPr>
          <a:lstStyle/>
          <a:p>
            <a:r>
              <a:rPr lang="en-GB" sz="2400" b="1" dirty="0"/>
              <a:t>IMPACT OF OIL PRICE COLLAPSE</a:t>
            </a:r>
          </a:p>
        </p:txBody>
      </p:sp>
    </p:spTree>
    <p:extLst>
      <p:ext uri="{BB962C8B-B14F-4D97-AF65-F5344CB8AC3E}">
        <p14:creationId xmlns:p14="http://schemas.microsoft.com/office/powerpoint/2010/main" val="150107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2B3180-7928-4484-9A7D-EA00B05B5004}"/>
              </a:ext>
            </a:extLst>
          </p:cNvPr>
          <p:cNvSpPr>
            <a:spLocks noGrp="1"/>
          </p:cNvSpPr>
          <p:nvPr>
            <p:ph type="title"/>
          </p:nvPr>
        </p:nvSpPr>
        <p:spPr/>
        <p:txBody>
          <a:bodyPr/>
          <a:lstStyle/>
          <a:p>
            <a:r>
              <a:rPr lang="en-GB" dirty="0"/>
              <a:t>Why raise resilience awareness now?</a:t>
            </a:r>
          </a:p>
        </p:txBody>
      </p:sp>
      <p:sp>
        <p:nvSpPr>
          <p:cNvPr id="4" name="Slide Number Placeholder 3">
            <a:extLst>
              <a:ext uri="{FF2B5EF4-FFF2-40B4-BE49-F238E27FC236}">
                <a16:creationId xmlns:a16="http://schemas.microsoft.com/office/drawing/2014/main" id="{0748B3B3-6C6D-420E-AA1E-6C48990AEF20}"/>
              </a:ext>
            </a:extLst>
          </p:cNvPr>
          <p:cNvSpPr>
            <a:spLocks noGrp="1"/>
          </p:cNvSpPr>
          <p:nvPr>
            <p:ph type="sldNum" sz="quarter" idx="14"/>
          </p:nvPr>
        </p:nvSpPr>
        <p:spPr/>
        <p:txBody>
          <a:bodyPr/>
          <a:lstStyle/>
          <a:p>
            <a:fld id="{27DF20C1-D6E3-4695-847A-1C99A8176CF5}" type="slidenum">
              <a:rPr lang="en-GB" smtClean="0"/>
              <a:pPr/>
              <a:t>4</a:t>
            </a:fld>
            <a:endParaRPr lang="en-GB" dirty="0"/>
          </a:p>
        </p:txBody>
      </p:sp>
      <p:sp>
        <p:nvSpPr>
          <p:cNvPr id="5" name="Text Placeholder 2">
            <a:extLst>
              <a:ext uri="{FF2B5EF4-FFF2-40B4-BE49-F238E27FC236}">
                <a16:creationId xmlns:a16="http://schemas.microsoft.com/office/drawing/2014/main" id="{C9F0138B-16A1-4EA4-A4D6-4502E8A1A654}"/>
              </a:ext>
            </a:extLst>
          </p:cNvPr>
          <p:cNvSpPr>
            <a:spLocks noGrp="1"/>
          </p:cNvSpPr>
          <p:nvPr>
            <p:ph type="body" sz="quarter" idx="4294967295"/>
          </p:nvPr>
        </p:nvSpPr>
        <p:spPr>
          <a:xfrm>
            <a:off x="540000" y="1224124"/>
            <a:ext cx="8064000" cy="4995923"/>
          </a:xfrm>
          <a:prstGeom prst="rect">
            <a:avLst/>
          </a:prstGeom>
        </p:spPr>
        <p:txBody>
          <a:bodyPr/>
          <a:lstStyle/>
          <a:p>
            <a:pPr>
              <a:spcBef>
                <a:spcPts val="600"/>
              </a:spcBef>
              <a:spcAft>
                <a:spcPts val="600"/>
              </a:spcAft>
            </a:pPr>
            <a:r>
              <a:rPr lang="en-GB" dirty="0"/>
              <a:t>It makes good sense for every business to look after the welfare of their personnel and one way is to help build personal resilience.</a:t>
            </a:r>
          </a:p>
          <a:p>
            <a:pPr>
              <a:spcBef>
                <a:spcPts val="600"/>
              </a:spcBef>
              <a:spcAft>
                <a:spcPts val="600"/>
              </a:spcAft>
            </a:pPr>
            <a:r>
              <a:rPr lang="en-GB" dirty="0"/>
              <a:t>If we are more resilient we can better cope with life and work.</a:t>
            </a:r>
          </a:p>
          <a:p>
            <a:pPr>
              <a:spcBef>
                <a:spcPts val="600"/>
              </a:spcBef>
              <a:spcAft>
                <a:spcPts val="600"/>
              </a:spcAft>
            </a:pPr>
            <a:r>
              <a:rPr lang="en-GB" dirty="0"/>
              <a:t>Resilient organisations are successful organisations.</a:t>
            </a:r>
          </a:p>
          <a:p>
            <a:pPr>
              <a:spcBef>
                <a:spcPts val="600"/>
              </a:spcBef>
              <a:spcAft>
                <a:spcPts val="600"/>
              </a:spcAft>
            </a:pPr>
            <a:r>
              <a:rPr lang="en-GB" dirty="0"/>
              <a:t>Resilient organisations are made up of resilient people.</a:t>
            </a:r>
          </a:p>
          <a:p>
            <a:pPr>
              <a:spcBef>
                <a:spcPts val="600"/>
              </a:spcBef>
              <a:spcAft>
                <a:spcPts val="600"/>
              </a:spcAft>
            </a:pPr>
            <a:r>
              <a:rPr lang="en-GB" dirty="0"/>
              <a:t>Irrespective of a situation that we need to deal with, being resilient helps us to cope with the pressure. </a:t>
            </a:r>
          </a:p>
          <a:p>
            <a:pPr>
              <a:spcBef>
                <a:spcPts val="600"/>
              </a:spcBef>
              <a:spcAft>
                <a:spcPts val="600"/>
              </a:spcAft>
            </a:pPr>
            <a:r>
              <a:rPr lang="en-GB" dirty="0"/>
              <a:t>So whether we are really busy, have a personal issue, or even a financial problem -  having good personal resilience helps us through these challenges.</a:t>
            </a:r>
          </a:p>
          <a:p>
            <a:pPr>
              <a:spcBef>
                <a:spcPts val="600"/>
              </a:spcBef>
              <a:spcAft>
                <a:spcPts val="600"/>
              </a:spcAft>
            </a:pPr>
            <a:r>
              <a:rPr lang="en-GB" dirty="0"/>
              <a:t>Resilience is a life skill and enables us to better support other people including family, friends and colleagues.</a:t>
            </a:r>
          </a:p>
        </p:txBody>
      </p:sp>
    </p:spTree>
    <p:extLst>
      <p:ext uri="{BB962C8B-B14F-4D97-AF65-F5344CB8AC3E}">
        <p14:creationId xmlns:p14="http://schemas.microsoft.com/office/powerpoint/2010/main" val="220253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4813C8-2D0A-45F7-B8E3-9479E999FB82}"/>
              </a:ext>
            </a:extLst>
          </p:cNvPr>
          <p:cNvSpPr>
            <a:spLocks noGrp="1"/>
          </p:cNvSpPr>
          <p:nvPr>
            <p:ph type="title"/>
          </p:nvPr>
        </p:nvSpPr>
        <p:spPr>
          <a:xfrm>
            <a:off x="540000" y="467833"/>
            <a:ext cx="6696000" cy="329625"/>
          </a:xfrm>
        </p:spPr>
        <p:txBody>
          <a:bodyPr/>
          <a:lstStyle/>
          <a:p>
            <a:r>
              <a:rPr lang="en-GB" dirty="0"/>
              <a:t>What is resilience?</a:t>
            </a:r>
          </a:p>
        </p:txBody>
      </p:sp>
      <p:sp>
        <p:nvSpPr>
          <p:cNvPr id="4" name="Slide Number Placeholder 3">
            <a:extLst>
              <a:ext uri="{FF2B5EF4-FFF2-40B4-BE49-F238E27FC236}">
                <a16:creationId xmlns:a16="http://schemas.microsoft.com/office/drawing/2014/main" id="{D37FF2BF-1EB0-453C-92A7-FB78FCB90A9F}"/>
              </a:ext>
            </a:extLst>
          </p:cNvPr>
          <p:cNvSpPr>
            <a:spLocks noGrp="1"/>
          </p:cNvSpPr>
          <p:nvPr>
            <p:ph type="sldNum" sz="quarter" idx="14"/>
          </p:nvPr>
        </p:nvSpPr>
        <p:spPr/>
        <p:txBody>
          <a:bodyPr/>
          <a:lstStyle/>
          <a:p>
            <a:fld id="{27DF20C1-D6E3-4695-847A-1C99A8176CF5}" type="slidenum">
              <a:rPr lang="en-GB" smtClean="0"/>
              <a:pPr/>
              <a:t>5</a:t>
            </a:fld>
            <a:endParaRPr lang="en-GB" dirty="0"/>
          </a:p>
        </p:txBody>
      </p:sp>
      <p:sp>
        <p:nvSpPr>
          <p:cNvPr id="5" name="Text Placeholder 2">
            <a:extLst>
              <a:ext uri="{FF2B5EF4-FFF2-40B4-BE49-F238E27FC236}">
                <a16:creationId xmlns:a16="http://schemas.microsoft.com/office/drawing/2014/main" id="{2FB8F1BA-1EAB-4BA8-8F7A-1B3868675A15}"/>
              </a:ext>
            </a:extLst>
          </p:cNvPr>
          <p:cNvSpPr>
            <a:spLocks noGrp="1"/>
          </p:cNvSpPr>
          <p:nvPr>
            <p:ph type="body" sz="quarter" idx="4294967295"/>
          </p:nvPr>
        </p:nvSpPr>
        <p:spPr>
          <a:xfrm>
            <a:off x="540000" y="1170960"/>
            <a:ext cx="8253126" cy="5166045"/>
          </a:xfrm>
          <a:prstGeom prst="rect">
            <a:avLst/>
          </a:prstGeom>
        </p:spPr>
        <p:txBody>
          <a:bodyPr/>
          <a:lstStyle/>
          <a:p>
            <a:r>
              <a:rPr lang="en-GB" dirty="0"/>
              <a:t>Resilience is about working through difficult experiences and having the ability to bounce back quickly. Resilience is learning from the way we cope with a difficult or stressful situation and making good use of that learning experience in the future.</a:t>
            </a:r>
          </a:p>
          <a:p>
            <a:r>
              <a:rPr lang="en-GB" dirty="0"/>
              <a:t>Fortunately we all have a level of resilience which we have developed throughout our careers, and there are ways in which we can increase this capability through learning and training.</a:t>
            </a:r>
          </a:p>
          <a:p>
            <a:r>
              <a:rPr lang="en-GB" dirty="0"/>
              <a:t>Developing and hardening our mental resilience through awareness training can help us manage stress; and make clearer, better-quality decisions in stressful situations. We can also bounce back and respond more quickly when things go wrong – much like an athlete in Shell’s analogy, who needs to practice and develop mental strength and toughness, as well as the physical strength and skills to be successful. </a:t>
            </a:r>
          </a:p>
          <a:p>
            <a:r>
              <a:rPr lang="en-GB" dirty="0"/>
              <a:t>The Resilience Awareness Programme of six video modules explains the main concepts of resilience and proposes some useful tips on how we can develop and improve this capability for use at work and at home.</a:t>
            </a:r>
          </a:p>
          <a:p>
            <a:endParaRPr lang="en-GB" dirty="0"/>
          </a:p>
          <a:p>
            <a:endParaRPr lang="en-GB" dirty="0"/>
          </a:p>
        </p:txBody>
      </p:sp>
    </p:spTree>
    <p:extLst>
      <p:ext uri="{BB962C8B-B14F-4D97-AF65-F5344CB8AC3E}">
        <p14:creationId xmlns:p14="http://schemas.microsoft.com/office/powerpoint/2010/main" val="86539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8E2FB-27AB-445F-9CF3-75C73966F0A3}"/>
              </a:ext>
            </a:extLst>
          </p:cNvPr>
          <p:cNvSpPr>
            <a:spLocks noGrp="1"/>
          </p:cNvSpPr>
          <p:nvPr>
            <p:ph type="title"/>
          </p:nvPr>
        </p:nvSpPr>
        <p:spPr/>
        <p:txBody>
          <a:bodyPr/>
          <a:lstStyle/>
          <a:p>
            <a:r>
              <a:rPr lang="en-GB" dirty="0"/>
              <a:t>Fighting back</a:t>
            </a:r>
          </a:p>
        </p:txBody>
      </p:sp>
      <p:sp>
        <p:nvSpPr>
          <p:cNvPr id="4" name="Slide Number Placeholder 3">
            <a:extLst>
              <a:ext uri="{FF2B5EF4-FFF2-40B4-BE49-F238E27FC236}">
                <a16:creationId xmlns:a16="http://schemas.microsoft.com/office/drawing/2014/main" id="{CE04F6DA-7EB4-46C5-8C93-1B46F4C5FF63}"/>
              </a:ext>
            </a:extLst>
          </p:cNvPr>
          <p:cNvSpPr>
            <a:spLocks noGrp="1"/>
          </p:cNvSpPr>
          <p:nvPr>
            <p:ph type="sldNum" sz="quarter" idx="14"/>
          </p:nvPr>
        </p:nvSpPr>
        <p:spPr/>
        <p:txBody>
          <a:bodyPr/>
          <a:lstStyle/>
          <a:p>
            <a:fld id="{27DF20C1-D6E3-4695-847A-1C99A8176CF5}" type="slidenum">
              <a:rPr lang="en-GB" smtClean="0"/>
              <a:pPr/>
              <a:t>6</a:t>
            </a:fld>
            <a:endParaRPr lang="en-GB" dirty="0"/>
          </a:p>
        </p:txBody>
      </p:sp>
      <p:grpSp>
        <p:nvGrpSpPr>
          <p:cNvPr id="15" name="Group 14">
            <a:extLst>
              <a:ext uri="{FF2B5EF4-FFF2-40B4-BE49-F238E27FC236}">
                <a16:creationId xmlns:a16="http://schemas.microsoft.com/office/drawing/2014/main" id="{39490640-2CF9-4549-A8ED-FFCBA5EE8B2A}"/>
              </a:ext>
            </a:extLst>
          </p:cNvPr>
          <p:cNvGrpSpPr/>
          <p:nvPr/>
        </p:nvGrpSpPr>
        <p:grpSpPr>
          <a:xfrm>
            <a:off x="46050" y="914400"/>
            <a:ext cx="8959727" cy="5560827"/>
            <a:chOff x="46050" y="0"/>
            <a:chExt cx="12165079" cy="6606547"/>
          </a:xfrm>
        </p:grpSpPr>
        <p:pic>
          <p:nvPicPr>
            <p:cNvPr id="5" name="Picture 2">
              <a:extLst>
                <a:ext uri="{FF2B5EF4-FFF2-40B4-BE49-F238E27FC236}">
                  <a16:creationId xmlns:a16="http://schemas.microsoft.com/office/drawing/2014/main" id="{9FBE4491-EACE-458F-B5BB-86560F8A56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5126" y="152868"/>
              <a:ext cx="5925498"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6AF8540F-BC19-4BFF-95AB-89750405F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9541" y="0"/>
              <a:ext cx="4691026" cy="4068000"/>
            </a:xfrm>
            <a:prstGeom prst="rect">
              <a:avLst/>
            </a:prstGeom>
          </p:spPr>
        </p:pic>
        <p:pic>
          <p:nvPicPr>
            <p:cNvPr id="7" name="Picture 10">
              <a:extLst>
                <a:ext uri="{FF2B5EF4-FFF2-40B4-BE49-F238E27FC236}">
                  <a16:creationId xmlns:a16="http://schemas.microsoft.com/office/drawing/2014/main" id="{DC8E4235-F7FB-467E-A83A-07CE45ECCE9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600000">
              <a:off x="4236932" y="1010305"/>
              <a:ext cx="2791960" cy="225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1733DB70-8192-4B6B-993D-2FD28967B32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540000">
              <a:off x="415080" y="1900399"/>
              <a:ext cx="3638145" cy="37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0E2006DD-958F-4556-9540-D91A34225D7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720000">
              <a:off x="3882400" y="2165143"/>
              <a:ext cx="332672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a:extLst>
                <a:ext uri="{FF2B5EF4-FFF2-40B4-BE49-F238E27FC236}">
                  <a16:creationId xmlns:a16="http://schemas.microsoft.com/office/drawing/2014/main" id="{F4A77F4A-FFCE-460B-8B0A-C0812519F9C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780000">
              <a:off x="4895053" y="3207329"/>
              <a:ext cx="3176735" cy="139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a:extLst>
                <a:ext uri="{FF2B5EF4-FFF2-40B4-BE49-F238E27FC236}">
                  <a16:creationId xmlns:a16="http://schemas.microsoft.com/office/drawing/2014/main" id="{7D2608AC-802D-4F28-A576-D73A142C5C2B}"/>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282800" y="4768857"/>
              <a:ext cx="5829740" cy="183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DA041DEB-D9F5-45B5-AC76-06811C60260B}"/>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rot="-480000">
              <a:off x="46050" y="5139964"/>
              <a:ext cx="3526012" cy="90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3C830531-31B4-4D92-8EDA-A2B31956F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rot="480000">
              <a:off x="8393281" y="4965468"/>
              <a:ext cx="3817848" cy="107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a:extLst>
                <a:ext uri="{FF2B5EF4-FFF2-40B4-BE49-F238E27FC236}">
                  <a16:creationId xmlns:a16="http://schemas.microsoft.com/office/drawing/2014/main" id="{7F045B13-B750-4057-89D4-E2F198E9D429}"/>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8072189" y="4297326"/>
              <a:ext cx="3931920" cy="60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4709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737EEB-31C3-44E8-A8A7-D6A71A2B93D1}"/>
              </a:ext>
            </a:extLst>
          </p:cNvPr>
          <p:cNvSpPr>
            <a:spLocks noGrp="1"/>
          </p:cNvSpPr>
          <p:nvPr>
            <p:ph type="title"/>
          </p:nvPr>
        </p:nvSpPr>
        <p:spPr/>
        <p:txBody>
          <a:bodyPr/>
          <a:lstStyle/>
          <a:p>
            <a:r>
              <a:rPr lang="en-GB" dirty="0"/>
              <a:t>Based on shell’s programme</a:t>
            </a:r>
          </a:p>
        </p:txBody>
      </p:sp>
      <p:sp>
        <p:nvSpPr>
          <p:cNvPr id="4" name="Slide Number Placeholder 3">
            <a:extLst>
              <a:ext uri="{FF2B5EF4-FFF2-40B4-BE49-F238E27FC236}">
                <a16:creationId xmlns:a16="http://schemas.microsoft.com/office/drawing/2014/main" id="{DDABC60B-1596-4905-A8D2-B18FE7A975F1}"/>
              </a:ext>
            </a:extLst>
          </p:cNvPr>
          <p:cNvSpPr>
            <a:spLocks noGrp="1"/>
          </p:cNvSpPr>
          <p:nvPr>
            <p:ph type="sldNum" sz="quarter" idx="14"/>
          </p:nvPr>
        </p:nvSpPr>
        <p:spPr/>
        <p:txBody>
          <a:bodyPr/>
          <a:lstStyle/>
          <a:p>
            <a:fld id="{27DF20C1-D6E3-4695-847A-1C99A8176CF5}" type="slidenum">
              <a:rPr lang="en-GB" smtClean="0"/>
              <a:pPr/>
              <a:t>7</a:t>
            </a:fld>
            <a:endParaRPr lang="en-GB" dirty="0"/>
          </a:p>
        </p:txBody>
      </p:sp>
      <p:grpSp>
        <p:nvGrpSpPr>
          <p:cNvPr id="5" name="Group 4">
            <a:extLst>
              <a:ext uri="{FF2B5EF4-FFF2-40B4-BE49-F238E27FC236}">
                <a16:creationId xmlns:a16="http://schemas.microsoft.com/office/drawing/2014/main" id="{CF2C738D-5596-47A6-8270-380EE23E7B6E}"/>
              </a:ext>
            </a:extLst>
          </p:cNvPr>
          <p:cNvGrpSpPr/>
          <p:nvPr/>
        </p:nvGrpSpPr>
        <p:grpSpPr>
          <a:xfrm>
            <a:off x="639625" y="1419130"/>
            <a:ext cx="7816363" cy="4799106"/>
            <a:chOff x="2144759" y="1621149"/>
            <a:chExt cx="7816363" cy="4799106"/>
          </a:xfrm>
        </p:grpSpPr>
        <p:pic>
          <p:nvPicPr>
            <p:cNvPr id="6" name="Picture 3">
              <a:extLst>
                <a:ext uri="{FF2B5EF4-FFF2-40B4-BE49-F238E27FC236}">
                  <a16:creationId xmlns:a16="http://schemas.microsoft.com/office/drawing/2014/main" id="{43D2D9D0-F15E-4E3F-9772-8374511826B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4759" y="1621149"/>
              <a:ext cx="3724402" cy="4799106"/>
            </a:xfrm>
            <a:prstGeom prst="rect">
              <a:avLst/>
            </a:prstGeom>
            <a:noFill/>
            <a:ln w="190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a:extLst>
                <a:ext uri="{FF2B5EF4-FFF2-40B4-BE49-F238E27FC236}">
                  <a16:creationId xmlns:a16="http://schemas.microsoft.com/office/drawing/2014/main" id="{876A069F-9693-4156-B70F-FCE331E15C1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7826" y="1627698"/>
              <a:ext cx="3723296" cy="479255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0667C5FD-8096-4663-B498-21392A14DA7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79848" y="3806198"/>
              <a:ext cx="3439251" cy="220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EA3BD6F4-9355-437C-9F53-4B6179AC442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7334" y="3806198"/>
              <a:ext cx="3439251" cy="229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1ED2E884-E334-4790-9342-4ABA0EE5CDBD}"/>
                </a:ext>
              </a:extLst>
            </p:cNvPr>
            <p:cNvSpPr/>
            <p:nvPr/>
          </p:nvSpPr>
          <p:spPr bwMode="auto">
            <a:xfrm>
              <a:off x="2824717" y="2360307"/>
              <a:ext cx="2364485" cy="1241820"/>
            </a:xfrm>
            <a:prstGeom prst="rect">
              <a:avLst/>
            </a:prstGeom>
            <a:solidFill>
              <a:schemeClr val="tx2"/>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noAutofit/>
            </a:bodyPr>
            <a:lstStyle/>
            <a:p>
              <a:pPr algn="ctr" eaLnBrk="0" hangingPunct="0"/>
              <a:r>
                <a:rPr lang="en-GB" sz="1800" dirty="0">
                  <a:solidFill>
                    <a:schemeClr val="bg1"/>
                  </a:solidFill>
                  <a:latin typeface="Verdana" pitchFamily="34" charset="0"/>
                </a:rPr>
                <a:t>RESILIENCE</a:t>
              </a:r>
            </a:p>
            <a:p>
              <a:pPr algn="ctr" eaLnBrk="0" hangingPunct="0"/>
              <a:r>
                <a:rPr lang="en-GB" sz="1800" dirty="0">
                  <a:solidFill>
                    <a:schemeClr val="bg1"/>
                  </a:solidFill>
                  <a:latin typeface="Verdana" pitchFamily="34" charset="0"/>
                </a:rPr>
                <a:t>Facilitator Guide</a:t>
              </a:r>
            </a:p>
          </p:txBody>
        </p:sp>
        <p:sp>
          <p:nvSpPr>
            <p:cNvPr id="11" name="Rectangle 10">
              <a:extLst>
                <a:ext uri="{FF2B5EF4-FFF2-40B4-BE49-F238E27FC236}">
                  <a16:creationId xmlns:a16="http://schemas.microsoft.com/office/drawing/2014/main" id="{5EBACE2F-7DD5-49B8-9AC8-E925E08D1575}"/>
                </a:ext>
              </a:extLst>
            </p:cNvPr>
            <p:cNvSpPr/>
            <p:nvPr/>
          </p:nvSpPr>
          <p:spPr bwMode="auto">
            <a:xfrm>
              <a:off x="6939535" y="2337305"/>
              <a:ext cx="2364485" cy="1241820"/>
            </a:xfrm>
            <a:prstGeom prst="rect">
              <a:avLst/>
            </a:prstGeom>
            <a:solidFill>
              <a:schemeClr val="tx2"/>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noAutofit/>
            </a:bodyPr>
            <a:lstStyle/>
            <a:p>
              <a:pPr algn="ctr" eaLnBrk="0" hangingPunct="0"/>
              <a:r>
                <a:rPr lang="en-GB" sz="1800" dirty="0">
                  <a:solidFill>
                    <a:schemeClr val="bg1"/>
                  </a:solidFill>
                  <a:latin typeface="Verdana" pitchFamily="34" charset="0"/>
                </a:rPr>
                <a:t>RESILIENCE</a:t>
              </a:r>
            </a:p>
            <a:p>
              <a:pPr algn="ctr" eaLnBrk="0" hangingPunct="0"/>
              <a:r>
                <a:rPr lang="en-GB" sz="1800" dirty="0">
                  <a:solidFill>
                    <a:schemeClr val="bg1"/>
                  </a:solidFill>
                  <a:latin typeface="Verdana" pitchFamily="34" charset="0"/>
                </a:rPr>
                <a:t>Participant Guide</a:t>
              </a:r>
            </a:p>
          </p:txBody>
        </p:sp>
      </p:grpSp>
    </p:spTree>
    <p:extLst>
      <p:ext uri="{BB962C8B-B14F-4D97-AF65-F5344CB8AC3E}">
        <p14:creationId xmlns:p14="http://schemas.microsoft.com/office/powerpoint/2010/main" val="328415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19580-63F9-4FCC-BAE8-FE6D9DB7B73B}"/>
              </a:ext>
            </a:extLst>
          </p:cNvPr>
          <p:cNvSpPr>
            <a:spLocks noGrp="1"/>
          </p:cNvSpPr>
          <p:nvPr>
            <p:ph type="title"/>
          </p:nvPr>
        </p:nvSpPr>
        <p:spPr/>
        <p:txBody>
          <a:bodyPr/>
          <a:lstStyle/>
          <a:p>
            <a:r>
              <a:rPr lang="en-GB" dirty="0"/>
              <a:t>A collaborative development</a:t>
            </a:r>
          </a:p>
        </p:txBody>
      </p:sp>
      <p:sp>
        <p:nvSpPr>
          <p:cNvPr id="4" name="Slide Number Placeholder 3">
            <a:extLst>
              <a:ext uri="{FF2B5EF4-FFF2-40B4-BE49-F238E27FC236}">
                <a16:creationId xmlns:a16="http://schemas.microsoft.com/office/drawing/2014/main" id="{B3DECBC0-CEF5-441E-8D31-6DDA5997C940}"/>
              </a:ext>
            </a:extLst>
          </p:cNvPr>
          <p:cNvSpPr>
            <a:spLocks noGrp="1"/>
          </p:cNvSpPr>
          <p:nvPr>
            <p:ph type="sldNum" sz="quarter" idx="14"/>
          </p:nvPr>
        </p:nvSpPr>
        <p:spPr/>
        <p:txBody>
          <a:bodyPr/>
          <a:lstStyle/>
          <a:p>
            <a:fld id="{27DF20C1-D6E3-4695-847A-1C99A8176CF5}" type="slidenum">
              <a:rPr lang="en-GB" smtClean="0"/>
              <a:pPr/>
              <a:t>8</a:t>
            </a:fld>
            <a:endParaRPr lang="en-GB" dirty="0"/>
          </a:p>
        </p:txBody>
      </p:sp>
      <p:pic>
        <p:nvPicPr>
          <p:cNvPr id="5" name="Picture 2">
            <a:extLst>
              <a:ext uri="{FF2B5EF4-FFF2-40B4-BE49-F238E27FC236}">
                <a16:creationId xmlns:a16="http://schemas.microsoft.com/office/drawing/2014/main" id="{0D9E0179-95E3-4F08-8594-A2F9D70A579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6727" y="1155317"/>
            <a:ext cx="8206449" cy="368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589DF816-05CE-46A1-B489-E59EFBFB1631}"/>
              </a:ext>
            </a:extLst>
          </p:cNvPr>
          <p:cNvSpPr txBox="1"/>
          <p:nvPr/>
        </p:nvSpPr>
        <p:spPr>
          <a:xfrm>
            <a:off x="416728" y="5805377"/>
            <a:ext cx="8206448" cy="646331"/>
          </a:xfrm>
          <a:prstGeom prst="rect">
            <a:avLst/>
          </a:prstGeom>
          <a:noFill/>
          <a:ln>
            <a:solidFill>
              <a:schemeClr val="tx2">
                <a:lumMod val="75000"/>
                <a:lumOff val="25000"/>
              </a:schemeClr>
            </a:solidFill>
          </a:ln>
        </p:spPr>
        <p:txBody>
          <a:bodyPr wrap="square" rtlCol="0">
            <a:spAutoFit/>
          </a:bodyPr>
          <a:lstStyle/>
          <a:p>
            <a:r>
              <a:rPr lang="en-GB" dirty="0">
                <a:solidFill>
                  <a:schemeClr val="tx2">
                    <a:lumMod val="75000"/>
                    <a:lumOff val="25000"/>
                  </a:schemeClr>
                </a:solidFill>
              </a:rPr>
              <a:t>IMCA would like to thank Heerema Marine Contractors, Saipem and Subsea 7 for the filming this programme on their vessels and worksites.</a:t>
            </a:r>
          </a:p>
        </p:txBody>
      </p:sp>
    </p:spTree>
    <p:extLst>
      <p:ext uri="{BB962C8B-B14F-4D97-AF65-F5344CB8AC3E}">
        <p14:creationId xmlns:p14="http://schemas.microsoft.com/office/powerpoint/2010/main" val="363929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7B047F-666C-4E0A-B6BB-26405FC2DAA7}"/>
              </a:ext>
            </a:extLst>
          </p:cNvPr>
          <p:cNvSpPr>
            <a:spLocks noGrp="1"/>
          </p:cNvSpPr>
          <p:nvPr>
            <p:ph type="sldNum" sz="quarter" idx="14"/>
          </p:nvPr>
        </p:nvSpPr>
        <p:spPr/>
        <p:txBody>
          <a:bodyPr/>
          <a:lstStyle/>
          <a:p>
            <a:fld id="{27DF20C1-D6E3-4695-847A-1C99A8176CF5}" type="slidenum">
              <a:rPr lang="en-GB" smtClean="0"/>
              <a:pPr/>
              <a:t>9</a:t>
            </a:fld>
            <a:endParaRPr lang="en-GB" dirty="0"/>
          </a:p>
        </p:txBody>
      </p:sp>
      <p:grpSp>
        <p:nvGrpSpPr>
          <p:cNvPr id="5" name="Group 4">
            <a:extLst>
              <a:ext uri="{FF2B5EF4-FFF2-40B4-BE49-F238E27FC236}">
                <a16:creationId xmlns:a16="http://schemas.microsoft.com/office/drawing/2014/main" id="{268476BB-8632-4F25-A43E-CB46F3F0D3B9}"/>
              </a:ext>
            </a:extLst>
          </p:cNvPr>
          <p:cNvGrpSpPr/>
          <p:nvPr/>
        </p:nvGrpSpPr>
        <p:grpSpPr>
          <a:xfrm>
            <a:off x="349813" y="967564"/>
            <a:ext cx="8677229" cy="5470495"/>
            <a:chOff x="359639" y="1415952"/>
            <a:chExt cx="11905291" cy="5269696"/>
          </a:xfrm>
        </p:grpSpPr>
        <p:sp>
          <p:nvSpPr>
            <p:cNvPr id="6" name="TextBox 5">
              <a:extLst>
                <a:ext uri="{FF2B5EF4-FFF2-40B4-BE49-F238E27FC236}">
                  <a16:creationId xmlns:a16="http://schemas.microsoft.com/office/drawing/2014/main" id="{64AECFBE-346F-4699-99AE-48731513A39C}"/>
                </a:ext>
              </a:extLst>
            </p:cNvPr>
            <p:cNvSpPr txBox="1"/>
            <p:nvPr/>
          </p:nvSpPr>
          <p:spPr>
            <a:xfrm>
              <a:off x="360000" y="1415952"/>
              <a:ext cx="2340000" cy="1571341"/>
            </a:xfrm>
            <a:prstGeom prst="rect">
              <a:avLst/>
            </a:prstGeom>
            <a:noFill/>
          </p:spPr>
          <p:txBody>
            <a:bodyPr wrap="square" rtlCol="0">
              <a:spAutoFit/>
            </a:bodyPr>
            <a:lstStyle/>
            <a:p>
              <a:pPr algn="just"/>
              <a:r>
                <a:rPr lang="en-GB" sz="1600" dirty="0">
                  <a:solidFill>
                    <a:srgbClr val="FF0000"/>
                  </a:solidFill>
                  <a:latin typeface="Verdana" pitchFamily="34" charset="0"/>
                </a:rPr>
                <a:t>Module 1 </a:t>
              </a:r>
            </a:p>
            <a:p>
              <a:r>
                <a:rPr lang="en-GB" sz="1400" dirty="0">
                  <a:solidFill>
                    <a:schemeClr val="tx2"/>
                  </a:solidFill>
                  <a:latin typeface="Verdana" pitchFamily="34" charset="0"/>
                </a:rPr>
                <a:t>Helps us to understand ways we can develop our resilience to help us to stay safe.</a:t>
              </a:r>
            </a:p>
          </p:txBody>
        </p:sp>
        <p:sp>
          <p:nvSpPr>
            <p:cNvPr id="7" name="TextBox 6">
              <a:extLst>
                <a:ext uri="{FF2B5EF4-FFF2-40B4-BE49-F238E27FC236}">
                  <a16:creationId xmlns:a16="http://schemas.microsoft.com/office/drawing/2014/main" id="{C3E541BF-CD89-4218-9B5F-D2A0AC9F3353}"/>
                </a:ext>
              </a:extLst>
            </p:cNvPr>
            <p:cNvSpPr txBox="1"/>
            <p:nvPr/>
          </p:nvSpPr>
          <p:spPr>
            <a:xfrm>
              <a:off x="9540001" y="1415952"/>
              <a:ext cx="2520000" cy="1642059"/>
            </a:xfrm>
            <a:prstGeom prst="rect">
              <a:avLst/>
            </a:prstGeom>
            <a:noFill/>
          </p:spPr>
          <p:txBody>
            <a:bodyPr wrap="square" rtlCol="0">
              <a:noAutofit/>
            </a:bodyPr>
            <a:lstStyle/>
            <a:p>
              <a:r>
                <a:rPr lang="en-GB" sz="1600" dirty="0">
                  <a:solidFill>
                    <a:srgbClr val="FF0000"/>
                  </a:solidFill>
                  <a:latin typeface="Verdana" pitchFamily="34" charset="0"/>
                </a:rPr>
                <a:t>Module 2 </a:t>
              </a:r>
            </a:p>
            <a:p>
              <a:r>
                <a:rPr lang="en-GB" sz="1400" dirty="0">
                  <a:solidFill>
                    <a:schemeClr val="tx2"/>
                  </a:solidFill>
                  <a:latin typeface="Verdana" pitchFamily="34" charset="0"/>
                </a:rPr>
                <a:t>Helps us make safer decisions by teaching us how to keep things in perspective.</a:t>
              </a:r>
            </a:p>
          </p:txBody>
        </p:sp>
        <p:sp>
          <p:nvSpPr>
            <p:cNvPr id="8" name="TextBox 7">
              <a:extLst>
                <a:ext uri="{FF2B5EF4-FFF2-40B4-BE49-F238E27FC236}">
                  <a16:creationId xmlns:a16="http://schemas.microsoft.com/office/drawing/2014/main" id="{DAB2C139-76FB-4448-A88A-C1876B95E6ED}"/>
                </a:ext>
              </a:extLst>
            </p:cNvPr>
            <p:cNvSpPr txBox="1"/>
            <p:nvPr/>
          </p:nvSpPr>
          <p:spPr>
            <a:xfrm>
              <a:off x="359639" y="3134151"/>
              <a:ext cx="2340360" cy="1778876"/>
            </a:xfrm>
            <a:prstGeom prst="rect">
              <a:avLst/>
            </a:prstGeom>
            <a:noFill/>
          </p:spPr>
          <p:txBody>
            <a:bodyPr wrap="square" rtlCol="0">
              <a:spAutoFit/>
            </a:bodyPr>
            <a:lstStyle/>
            <a:p>
              <a:r>
                <a:rPr lang="en-GB" sz="1600" dirty="0">
                  <a:solidFill>
                    <a:srgbClr val="FF0000"/>
                  </a:solidFill>
                  <a:latin typeface="Verdana" pitchFamily="34" charset="0"/>
                </a:rPr>
                <a:t>Module 3 </a:t>
              </a:r>
            </a:p>
            <a:p>
              <a:r>
                <a:rPr lang="en-GB" sz="1400" dirty="0">
                  <a:solidFill>
                    <a:schemeClr val="tx2"/>
                  </a:solidFill>
                  <a:latin typeface="Verdana" pitchFamily="34" charset="0"/>
                </a:rPr>
                <a:t>Explores how to cope with change and prevent change having a negative impact on safety.</a:t>
              </a:r>
            </a:p>
          </p:txBody>
        </p:sp>
        <p:sp>
          <p:nvSpPr>
            <p:cNvPr id="9" name="TextBox 8">
              <a:extLst>
                <a:ext uri="{FF2B5EF4-FFF2-40B4-BE49-F238E27FC236}">
                  <a16:creationId xmlns:a16="http://schemas.microsoft.com/office/drawing/2014/main" id="{0D692215-8511-4B6A-8557-91FFEDF245E7}"/>
                </a:ext>
              </a:extLst>
            </p:cNvPr>
            <p:cNvSpPr txBox="1"/>
            <p:nvPr/>
          </p:nvSpPr>
          <p:spPr>
            <a:xfrm>
              <a:off x="9540001" y="3134151"/>
              <a:ext cx="2520000" cy="1754279"/>
            </a:xfrm>
            <a:prstGeom prst="rect">
              <a:avLst/>
            </a:prstGeom>
            <a:noFill/>
          </p:spPr>
          <p:txBody>
            <a:bodyPr wrap="square" rtlCol="0">
              <a:noAutofit/>
            </a:bodyPr>
            <a:lstStyle/>
            <a:p>
              <a:r>
                <a:rPr lang="en-GB" sz="1600" dirty="0">
                  <a:solidFill>
                    <a:srgbClr val="FF0000"/>
                  </a:solidFill>
                  <a:latin typeface="Verdana" pitchFamily="34" charset="0"/>
                </a:rPr>
                <a:t>Module 4 </a:t>
              </a:r>
            </a:p>
            <a:p>
              <a:r>
                <a:rPr lang="en-GB" sz="1400" dirty="0">
                  <a:solidFill>
                    <a:schemeClr val="tx2"/>
                  </a:solidFill>
                  <a:latin typeface="Verdana" pitchFamily="34" charset="0"/>
                </a:rPr>
                <a:t>Looks at how taking care of ourselves will help  us be safer by being more alert and sharper.</a:t>
              </a:r>
            </a:p>
          </p:txBody>
        </p:sp>
        <p:sp>
          <p:nvSpPr>
            <p:cNvPr id="10" name="TextBox 9">
              <a:extLst>
                <a:ext uri="{FF2B5EF4-FFF2-40B4-BE49-F238E27FC236}">
                  <a16:creationId xmlns:a16="http://schemas.microsoft.com/office/drawing/2014/main" id="{D2E0A845-64BD-48B8-B703-1FA6C631917A}"/>
                </a:ext>
              </a:extLst>
            </p:cNvPr>
            <p:cNvSpPr txBox="1"/>
            <p:nvPr/>
          </p:nvSpPr>
          <p:spPr>
            <a:xfrm>
              <a:off x="360000" y="4977591"/>
              <a:ext cx="2340000" cy="1708056"/>
            </a:xfrm>
            <a:prstGeom prst="rect">
              <a:avLst/>
            </a:prstGeom>
            <a:noFill/>
          </p:spPr>
          <p:txBody>
            <a:bodyPr wrap="square" rtlCol="0">
              <a:noAutofit/>
            </a:bodyPr>
            <a:lstStyle/>
            <a:p>
              <a:r>
                <a:rPr lang="en-GB" sz="1600" dirty="0">
                  <a:solidFill>
                    <a:srgbClr val="FF0000"/>
                  </a:solidFill>
                  <a:latin typeface="Verdana" pitchFamily="34" charset="0"/>
                </a:rPr>
                <a:t>Module 5</a:t>
              </a:r>
            </a:p>
            <a:p>
              <a:r>
                <a:rPr lang="en-GB" sz="1400" dirty="0">
                  <a:solidFill>
                    <a:schemeClr val="tx2"/>
                  </a:solidFill>
                  <a:latin typeface="Verdana" pitchFamily="34" charset="0"/>
                </a:rPr>
                <a:t>Looks at keeping ourselves safe by reminding us to always think things through before acting.</a:t>
              </a:r>
            </a:p>
          </p:txBody>
        </p:sp>
        <p:sp>
          <p:nvSpPr>
            <p:cNvPr id="11" name="TextBox 10">
              <a:extLst>
                <a:ext uri="{FF2B5EF4-FFF2-40B4-BE49-F238E27FC236}">
                  <a16:creationId xmlns:a16="http://schemas.microsoft.com/office/drawing/2014/main" id="{759CE440-A09C-4592-89CB-3DA2E8968013}"/>
                </a:ext>
              </a:extLst>
            </p:cNvPr>
            <p:cNvSpPr txBox="1"/>
            <p:nvPr/>
          </p:nvSpPr>
          <p:spPr>
            <a:xfrm>
              <a:off x="9540001" y="4977592"/>
              <a:ext cx="2724929" cy="1708056"/>
            </a:xfrm>
            <a:prstGeom prst="rect">
              <a:avLst/>
            </a:prstGeom>
            <a:noFill/>
          </p:spPr>
          <p:txBody>
            <a:bodyPr wrap="square" rtlCol="0">
              <a:noAutofit/>
            </a:bodyPr>
            <a:lstStyle/>
            <a:p>
              <a:r>
                <a:rPr lang="en-GB" sz="1600" dirty="0">
                  <a:solidFill>
                    <a:srgbClr val="FF0000"/>
                  </a:solidFill>
                  <a:latin typeface="Verdana" pitchFamily="34" charset="0"/>
                </a:rPr>
                <a:t>Module 6</a:t>
              </a:r>
            </a:p>
            <a:p>
              <a:r>
                <a:rPr lang="en-GB" sz="1400" dirty="0">
                  <a:solidFill>
                    <a:schemeClr val="tx2"/>
                  </a:solidFill>
                  <a:latin typeface="Verdana" pitchFamily="34" charset="0"/>
                </a:rPr>
                <a:t>Summary and recap of the previous modules with some further scenarios to discuss</a:t>
              </a:r>
            </a:p>
          </p:txBody>
        </p:sp>
        <p:pic>
          <p:nvPicPr>
            <p:cNvPr id="12" name="Picture 3">
              <a:extLst>
                <a:ext uri="{FF2B5EF4-FFF2-40B4-BE49-F238E27FC236}">
                  <a16:creationId xmlns:a16="http://schemas.microsoft.com/office/drawing/2014/main" id="{3E10458E-5325-44AB-85F6-B191AA12084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00000" y="1440000"/>
              <a:ext cx="6786522"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itle 2">
            <a:extLst>
              <a:ext uri="{FF2B5EF4-FFF2-40B4-BE49-F238E27FC236}">
                <a16:creationId xmlns:a16="http://schemas.microsoft.com/office/drawing/2014/main" id="{43FED2BE-9E06-433E-A1CD-F76E474EA128}"/>
              </a:ext>
            </a:extLst>
          </p:cNvPr>
          <p:cNvSpPr>
            <a:spLocks noGrp="1"/>
          </p:cNvSpPr>
          <p:nvPr>
            <p:ph type="title"/>
          </p:nvPr>
        </p:nvSpPr>
        <p:spPr/>
        <p:txBody>
          <a:bodyPr/>
          <a:lstStyle/>
          <a:p>
            <a:r>
              <a:rPr lang="en-GB" dirty="0"/>
              <a:t>A video based programme in 6 modules</a:t>
            </a:r>
          </a:p>
        </p:txBody>
      </p:sp>
    </p:spTree>
    <p:extLst>
      <p:ext uri="{BB962C8B-B14F-4D97-AF65-F5344CB8AC3E}">
        <p14:creationId xmlns:p14="http://schemas.microsoft.com/office/powerpoint/2010/main" val="2907143378"/>
      </p:ext>
    </p:extLst>
  </p:cSld>
  <p:clrMapOvr>
    <a:masterClrMapping/>
  </p:clrMapOvr>
</p:sld>
</file>

<file path=ppt/theme/theme1.xml><?xml version="1.0" encoding="utf-8"?>
<a:theme xmlns:a="http://schemas.openxmlformats.org/drawingml/2006/main" name="IMCA MASTER">
  <a:themeElements>
    <a:clrScheme name="IMCA PPT">
      <a:dk1>
        <a:srgbClr val="00377C"/>
      </a:dk1>
      <a:lt1>
        <a:sysClr val="window" lastClr="FFFFFF"/>
      </a:lt1>
      <a:dk2>
        <a:srgbClr val="000000"/>
      </a:dk2>
      <a:lt2>
        <a:srgbClr val="F2F2F2"/>
      </a:lt2>
      <a:accent1>
        <a:srgbClr val="0C8FBA"/>
      </a:accent1>
      <a:accent2>
        <a:srgbClr val="F0054B"/>
      </a:accent2>
      <a:accent3>
        <a:srgbClr val="128869"/>
      </a:accent3>
      <a:accent4>
        <a:srgbClr val="F15A24"/>
      </a:accent4>
      <a:accent5>
        <a:srgbClr val="482367"/>
      </a:accent5>
      <a:accent6>
        <a:srgbClr val="FF9900"/>
      </a:accent6>
      <a:hlink>
        <a:srgbClr val="0C8FBA"/>
      </a:hlink>
      <a:folHlink>
        <a:srgbClr val="F005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CA-Powerpoint-template-2016 with TM" id="{B311785B-B8EC-4968-A720-9CDE1ACBC37E}" vid="{AF23BD03-A299-4DC9-B636-C104598802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cation_x0020_version xmlns="b8674a93-c4bb-4740-a449-241d3f491c78" xsi:nil="true"/>
    <Publication_x0020_date xmlns="b8674a93-c4bb-4740-a449-241d3f491c78">2018-01-25T00:00:00+00:00</Publication_x0020_date>
    <IMCA_x0020_series xmlns="b8674a93-c4bb-4740-a449-241d3f491c78">IMCARes</IMCA_x0020_serie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863C64FFED0E4A8E59CAB5BC5DA600" ma:contentTypeVersion="5" ma:contentTypeDescription="Create a new document." ma:contentTypeScope="" ma:versionID="8eb40daac27c26f92a6a4e2740363b20">
  <xsd:schema xmlns:xsd="http://www.w3.org/2001/XMLSchema" xmlns:xs="http://www.w3.org/2001/XMLSchema" xmlns:p="http://schemas.microsoft.com/office/2006/metadata/properties" xmlns:ns2="b8674a93-c4bb-4740-a449-241d3f491c78" targetNamespace="http://schemas.microsoft.com/office/2006/metadata/properties" ma:root="true" ma:fieldsID="f40ba592fc8a20a869eccad26e153aaf" ns2:_="">
    <xsd:import namespace="b8674a93-c4bb-4740-a449-241d3f491c78"/>
    <xsd:element name="properties">
      <xsd:complexType>
        <xsd:sequence>
          <xsd:element name="documentManagement">
            <xsd:complexType>
              <xsd:all>
                <xsd:element ref="ns2:IMCA_x0020_series" minOccurs="0"/>
                <xsd:element ref="ns2:Publication_x0020_date" minOccurs="0"/>
                <xsd:element ref="ns2:Publication_x0020_version"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74a93-c4bb-4740-a449-241d3f491c78" elementFormDefault="qualified">
    <xsd:import namespace="http://schemas.microsoft.com/office/2006/documentManagement/types"/>
    <xsd:import namespace="http://schemas.microsoft.com/office/infopath/2007/PartnerControls"/>
    <xsd:element name="IMCA_x0020_series" ma:index="8" nillable="true" ma:displayName="IMCA series" ma:internalName="IMCA_x0020_series">
      <xsd:simpleType>
        <xsd:restriction base="dms:Text">
          <xsd:maxLength value="24"/>
        </xsd:restriction>
      </xsd:simpleType>
    </xsd:element>
    <xsd:element name="Publication_x0020_date" ma:index="9" nillable="true" ma:displayName="Publication date" ma:format="DateOnly" ma:internalName="Publication_x0020_date">
      <xsd:simpleType>
        <xsd:restriction base="dms:DateTime"/>
      </xsd:simpleType>
    </xsd:element>
    <xsd:element name="Publication_x0020_version" ma:index="10" nillable="true" ma:displayName="Publication version" ma:internalName="Publication_x0020_version">
      <xsd:simpleType>
        <xsd:restriction base="dms:Text">
          <xsd:maxLength value="20"/>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EF740D-9AB6-466E-8292-BFF1AECDC1C1}">
  <ds:schemaRefs>
    <ds:schemaRef ds:uri="b8674a93-c4bb-4740-a449-241d3f491c78"/>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5F49632-57A9-47BB-A105-123EB73D37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674a93-c4bb-4740-a449-241d3f491c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70A21A-140D-4D0B-9BE2-63111DBD23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IMCA-Powerpoint-template-2016 with TM</Template>
  <TotalTime>523</TotalTime>
  <Words>866</Words>
  <Application>Microsoft Office PowerPoint</Application>
  <PresentationFormat>On-screen Show (4:3)</PresentationFormat>
  <Paragraphs>60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Verdana</vt:lpstr>
      <vt:lpstr>IMCA MASTER</vt:lpstr>
      <vt:lpstr>Resilience Awareness Programme Introduction</vt:lpstr>
      <vt:lpstr>context</vt:lpstr>
      <vt:lpstr>PowerPoint Presentation</vt:lpstr>
      <vt:lpstr>Why raise resilience awareness now?</vt:lpstr>
      <vt:lpstr>What is resilience?</vt:lpstr>
      <vt:lpstr>Fighting back</vt:lpstr>
      <vt:lpstr>Based on shell’s programme</vt:lpstr>
      <vt:lpstr>A collaborative development</vt:lpstr>
      <vt:lpstr>A video based programme in 6 modules</vt:lpstr>
      <vt:lpstr>Who is the resilience programme for?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IMCA Resilience Awareness Programme - Introduction</dc:title>
  <dc:creator>Allen Leatt</dc:creator>
  <cp:lastModifiedBy>Adam Hugo</cp:lastModifiedBy>
  <cp:revision>33</cp:revision>
  <cp:lastPrinted>2016-04-18T11:41:26Z</cp:lastPrinted>
  <dcterms:created xsi:type="dcterms:W3CDTF">2016-08-05T14:07:21Z</dcterms:created>
  <dcterms:modified xsi:type="dcterms:W3CDTF">2018-06-06T14:00:50Z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0x010100D3863C64FFED0E4A8E59CAB5BC5DA600</vt:lpwstr>
  </property>
</Properties>
</file>